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7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3634"/>
    <a:srgbClr val="53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59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39F742-F4D4-4EB7-8A89-B9E5AF0FDEDB}" type="doc">
      <dgm:prSet loTypeId="urn:microsoft.com/office/officeart/2005/8/layout/h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8E53A3-1165-4272-8290-B63A55E36FC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B23634"/>
              </a:solidFill>
            </a:rPr>
            <a:t>Инвестор (концессионер / частный партнер)</a:t>
          </a:r>
          <a:endParaRPr lang="ru-RU" sz="2400" b="1" dirty="0">
            <a:solidFill>
              <a:srgbClr val="B23634"/>
            </a:solidFill>
          </a:endParaRPr>
        </a:p>
      </dgm:t>
    </dgm:pt>
    <dgm:pt modelId="{8EC0706F-EAD3-4318-9D80-CF38AD4C6628}" type="parTrans" cxnId="{852DC7C5-3FFC-4A1D-8356-402029B175BC}">
      <dgm:prSet/>
      <dgm:spPr/>
      <dgm:t>
        <a:bodyPr/>
        <a:lstStyle/>
        <a:p>
          <a:endParaRPr lang="ru-RU" sz="1200"/>
        </a:p>
      </dgm:t>
    </dgm:pt>
    <dgm:pt modelId="{92A228B2-50F5-4F06-98CE-B415308E20A4}" type="sibTrans" cxnId="{852DC7C5-3FFC-4A1D-8356-402029B175BC}">
      <dgm:prSet/>
      <dgm:spPr/>
      <dgm:t>
        <a:bodyPr/>
        <a:lstStyle/>
        <a:p>
          <a:endParaRPr lang="ru-RU" sz="1200"/>
        </a:p>
      </dgm:t>
    </dgm:pt>
    <dgm:pt modelId="{160926B4-50C3-47F1-997D-C155A7E1BA9F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B23634"/>
              </a:solidFill>
            </a:rPr>
            <a:t>Консалтинг</a:t>
          </a:r>
          <a:endParaRPr lang="ru-RU" sz="2400" b="1" dirty="0">
            <a:solidFill>
              <a:srgbClr val="B23634"/>
            </a:solidFill>
          </a:endParaRPr>
        </a:p>
      </dgm:t>
    </dgm:pt>
    <dgm:pt modelId="{3A3B6F7C-7EB5-4303-97A4-0DDC786C9FCE}" type="parTrans" cxnId="{3A3D73D7-0E65-4582-A4AF-17C89F8948BE}">
      <dgm:prSet/>
      <dgm:spPr/>
      <dgm:t>
        <a:bodyPr/>
        <a:lstStyle/>
        <a:p>
          <a:endParaRPr lang="ru-RU" sz="1200"/>
        </a:p>
      </dgm:t>
    </dgm:pt>
    <dgm:pt modelId="{F046BDA4-919E-450B-BC8C-056520461D7E}" type="sibTrans" cxnId="{3A3D73D7-0E65-4582-A4AF-17C89F8948BE}">
      <dgm:prSet/>
      <dgm:spPr/>
      <dgm:t>
        <a:bodyPr/>
        <a:lstStyle/>
        <a:p>
          <a:endParaRPr lang="ru-RU" sz="1200"/>
        </a:p>
      </dgm:t>
    </dgm:pt>
    <dgm:pt modelId="{1E057FA4-86F0-445B-B5E7-6EC64058AF27}">
      <dgm:prSet phldrT="[Текст]" custT="1"/>
      <dgm:spPr/>
      <dgm:t>
        <a:bodyPr/>
        <a:lstStyle/>
        <a:p>
          <a:r>
            <a:rPr lang="ru-RU" sz="2000" dirty="0" smtClean="0"/>
            <a:t>Образование: право, финансы</a:t>
          </a:r>
          <a:endParaRPr lang="ru-RU" sz="2000" dirty="0"/>
        </a:p>
      </dgm:t>
    </dgm:pt>
    <dgm:pt modelId="{002D0DF7-77D7-4E5A-B93A-CB2AC98E590A}" type="parTrans" cxnId="{4F92A3A8-773A-46F0-B0CF-67BABFF3E2B1}">
      <dgm:prSet/>
      <dgm:spPr/>
      <dgm:t>
        <a:bodyPr/>
        <a:lstStyle/>
        <a:p>
          <a:endParaRPr lang="ru-RU" sz="1200"/>
        </a:p>
      </dgm:t>
    </dgm:pt>
    <dgm:pt modelId="{2CC0D1C8-696D-4044-B57C-1029C7BD5668}" type="sibTrans" cxnId="{4F92A3A8-773A-46F0-B0CF-67BABFF3E2B1}">
      <dgm:prSet/>
      <dgm:spPr/>
      <dgm:t>
        <a:bodyPr/>
        <a:lstStyle/>
        <a:p>
          <a:endParaRPr lang="ru-RU" sz="1200"/>
        </a:p>
      </dgm:t>
    </dgm:pt>
    <dgm:pt modelId="{EC257384-E917-4BCA-8668-1084BDC34A1B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B23634"/>
              </a:solidFill>
            </a:rPr>
            <a:t>Финансирующие организации</a:t>
          </a:r>
          <a:endParaRPr lang="ru-RU" sz="2400" b="1" dirty="0">
            <a:solidFill>
              <a:srgbClr val="B23634"/>
            </a:solidFill>
          </a:endParaRPr>
        </a:p>
      </dgm:t>
    </dgm:pt>
    <dgm:pt modelId="{8624D26D-39E1-4C6D-BC5E-00FD884A9DEE}" type="parTrans" cxnId="{97371089-BA97-41D5-B68D-8DDC7D2E6B85}">
      <dgm:prSet/>
      <dgm:spPr/>
      <dgm:t>
        <a:bodyPr/>
        <a:lstStyle/>
        <a:p>
          <a:endParaRPr lang="ru-RU" sz="1200"/>
        </a:p>
      </dgm:t>
    </dgm:pt>
    <dgm:pt modelId="{8006C2E6-6677-4D11-9369-8933CAFA3B25}" type="sibTrans" cxnId="{97371089-BA97-41D5-B68D-8DDC7D2E6B85}">
      <dgm:prSet/>
      <dgm:spPr/>
      <dgm:t>
        <a:bodyPr/>
        <a:lstStyle/>
        <a:p>
          <a:endParaRPr lang="ru-RU" sz="1200"/>
        </a:p>
      </dgm:t>
    </dgm:pt>
    <dgm:pt modelId="{81B0C81C-B733-478D-A3D5-FBDB17352D4F}">
      <dgm:prSet phldrT="[Текст]" custT="1"/>
      <dgm:spPr/>
      <dgm:t>
        <a:bodyPr/>
        <a:lstStyle/>
        <a:p>
          <a:r>
            <a:rPr lang="ru-RU" sz="2000" dirty="0" smtClean="0"/>
            <a:t>Образование финансы/ экономика</a:t>
          </a:r>
          <a:endParaRPr lang="ru-RU" sz="2000" dirty="0"/>
        </a:p>
      </dgm:t>
    </dgm:pt>
    <dgm:pt modelId="{AF820A9F-C1F6-49FA-8F66-FD97C5A680C0}" type="parTrans" cxnId="{D5AFB1C6-2FD3-4332-85DF-0D61046188A1}">
      <dgm:prSet/>
      <dgm:spPr/>
      <dgm:t>
        <a:bodyPr/>
        <a:lstStyle/>
        <a:p>
          <a:endParaRPr lang="ru-RU" sz="1200"/>
        </a:p>
      </dgm:t>
    </dgm:pt>
    <dgm:pt modelId="{B73A1855-6131-4779-9F7C-869524255EF6}" type="sibTrans" cxnId="{D5AFB1C6-2FD3-4332-85DF-0D61046188A1}">
      <dgm:prSet/>
      <dgm:spPr/>
      <dgm:t>
        <a:bodyPr/>
        <a:lstStyle/>
        <a:p>
          <a:endParaRPr lang="ru-RU" sz="1200"/>
        </a:p>
      </dgm:t>
    </dgm:pt>
    <dgm:pt modelId="{A46B8FD4-EE39-412B-81BC-D3A199CD0E8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B23634"/>
              </a:solidFill>
            </a:rPr>
            <a:t>Органы власти (</a:t>
          </a:r>
          <a:r>
            <a:rPr lang="ru-RU" sz="2400" b="1" dirty="0" err="1" smtClean="0">
              <a:solidFill>
                <a:srgbClr val="B23634"/>
              </a:solidFill>
            </a:rPr>
            <a:t>концедент</a:t>
          </a:r>
          <a:r>
            <a:rPr lang="ru-RU" sz="2400" b="1" dirty="0" smtClean="0">
              <a:solidFill>
                <a:srgbClr val="B23634"/>
              </a:solidFill>
            </a:rPr>
            <a:t>/ публичный партнер)</a:t>
          </a:r>
          <a:endParaRPr lang="ru-RU" sz="2400" b="1" dirty="0">
            <a:solidFill>
              <a:srgbClr val="B23634"/>
            </a:solidFill>
          </a:endParaRPr>
        </a:p>
      </dgm:t>
    </dgm:pt>
    <dgm:pt modelId="{6AF6529E-0C55-4320-B63D-23C95C0964F7}" type="parTrans" cxnId="{6CB495E3-86F8-41C5-94D3-74086302CEEB}">
      <dgm:prSet/>
      <dgm:spPr/>
      <dgm:t>
        <a:bodyPr/>
        <a:lstStyle/>
        <a:p>
          <a:endParaRPr lang="ru-RU" sz="1200"/>
        </a:p>
      </dgm:t>
    </dgm:pt>
    <dgm:pt modelId="{A6D3063D-CFAB-4B26-98A3-C17C670EF7FC}" type="sibTrans" cxnId="{6CB495E3-86F8-41C5-94D3-74086302CEEB}">
      <dgm:prSet/>
      <dgm:spPr/>
      <dgm:t>
        <a:bodyPr/>
        <a:lstStyle/>
        <a:p>
          <a:endParaRPr lang="ru-RU" sz="1200"/>
        </a:p>
      </dgm:t>
    </dgm:pt>
    <dgm:pt modelId="{672CE996-27A7-459E-8DB1-FD04526F0C09}">
      <dgm:prSet phldrT="[Текст]" custT="1"/>
      <dgm:spPr/>
      <dgm:t>
        <a:bodyPr/>
        <a:lstStyle/>
        <a:p>
          <a:r>
            <a:rPr lang="ru-RU" sz="2000" dirty="0" smtClean="0"/>
            <a:t>Опыт практической реализации ГЧП проекта на разных этапах. Часто- именно в компании-концессионере</a:t>
          </a:r>
          <a:endParaRPr lang="ru-RU" sz="2000" dirty="0"/>
        </a:p>
      </dgm:t>
    </dgm:pt>
    <dgm:pt modelId="{4A94FA50-B5B2-4AA5-A327-8F25DB54D94C}" type="parTrans" cxnId="{39CCEB7D-0089-4571-8AD3-14BC95384E1F}">
      <dgm:prSet/>
      <dgm:spPr/>
      <dgm:t>
        <a:bodyPr/>
        <a:lstStyle/>
        <a:p>
          <a:endParaRPr lang="ru-RU" sz="1200"/>
        </a:p>
      </dgm:t>
    </dgm:pt>
    <dgm:pt modelId="{C3C78737-5691-4FC7-82C7-8AE423AD6FC7}" type="sibTrans" cxnId="{39CCEB7D-0089-4571-8AD3-14BC95384E1F}">
      <dgm:prSet/>
      <dgm:spPr/>
      <dgm:t>
        <a:bodyPr/>
        <a:lstStyle/>
        <a:p>
          <a:endParaRPr lang="ru-RU" sz="1200"/>
        </a:p>
      </dgm:t>
    </dgm:pt>
    <dgm:pt modelId="{D7BCEC15-4109-4F77-89E1-DFBADF7D8DC4}">
      <dgm:prSet phldrT="[Текст]" custT="1"/>
      <dgm:spPr/>
      <dgm:t>
        <a:bodyPr/>
        <a:lstStyle/>
        <a:p>
          <a:r>
            <a:rPr lang="ru-RU" sz="2000" dirty="0" smtClean="0"/>
            <a:t>Роль РП – «интегратор» разных частей проекта и коммуникатор</a:t>
          </a:r>
          <a:endParaRPr lang="ru-RU" sz="2000" dirty="0"/>
        </a:p>
      </dgm:t>
    </dgm:pt>
    <dgm:pt modelId="{24003013-A864-4C5B-AFD9-4DD823E68952}" type="parTrans" cxnId="{A2343ADD-6664-44C5-AD70-C7CA5F624306}">
      <dgm:prSet/>
      <dgm:spPr/>
      <dgm:t>
        <a:bodyPr/>
        <a:lstStyle/>
        <a:p>
          <a:endParaRPr lang="ru-RU" sz="1200"/>
        </a:p>
      </dgm:t>
    </dgm:pt>
    <dgm:pt modelId="{CAE4D272-163A-4E7D-8CF2-F44EA2C0E612}" type="sibTrans" cxnId="{A2343ADD-6664-44C5-AD70-C7CA5F624306}">
      <dgm:prSet/>
      <dgm:spPr/>
      <dgm:t>
        <a:bodyPr/>
        <a:lstStyle/>
        <a:p>
          <a:endParaRPr lang="ru-RU" sz="1200"/>
        </a:p>
      </dgm:t>
    </dgm:pt>
    <dgm:pt modelId="{AC82E285-EAE8-4F76-BAA1-CD7E19EA927C}">
      <dgm:prSet phldrT="[Текст]" custT="1"/>
      <dgm:spPr/>
      <dgm:t>
        <a:bodyPr/>
        <a:lstStyle/>
        <a:p>
          <a:r>
            <a:rPr lang="ru-RU" sz="2000" dirty="0" smtClean="0"/>
            <a:t>Опыт сопровождения концессионных/ ГЧП проектов</a:t>
          </a:r>
          <a:endParaRPr lang="ru-RU" sz="2000" dirty="0"/>
        </a:p>
      </dgm:t>
    </dgm:pt>
    <dgm:pt modelId="{52F4BF62-D67E-47B9-A420-5AC6AFA10136}" type="parTrans" cxnId="{5F9CC41D-E360-4A6C-A084-5C05D2358F18}">
      <dgm:prSet/>
      <dgm:spPr/>
      <dgm:t>
        <a:bodyPr/>
        <a:lstStyle/>
        <a:p>
          <a:endParaRPr lang="ru-RU" sz="1200"/>
        </a:p>
      </dgm:t>
    </dgm:pt>
    <dgm:pt modelId="{AD1EBF28-2944-46E7-871D-D2A9407FA121}" type="sibTrans" cxnId="{5F9CC41D-E360-4A6C-A084-5C05D2358F18}">
      <dgm:prSet/>
      <dgm:spPr/>
      <dgm:t>
        <a:bodyPr/>
        <a:lstStyle/>
        <a:p>
          <a:endParaRPr lang="ru-RU" sz="1200"/>
        </a:p>
      </dgm:t>
    </dgm:pt>
    <dgm:pt modelId="{31338A77-C964-4F86-91B3-5027FBD68A83}">
      <dgm:prSet phldrT="[Текст]" custT="1"/>
      <dgm:spPr/>
      <dgm:t>
        <a:bodyPr/>
        <a:lstStyle/>
        <a:p>
          <a:r>
            <a:rPr lang="ru-RU" sz="1800" dirty="0" smtClean="0"/>
            <a:t>Понимание принципов тарифного регулирования</a:t>
          </a:r>
          <a:endParaRPr lang="ru-RU" sz="1800" dirty="0"/>
        </a:p>
      </dgm:t>
    </dgm:pt>
    <dgm:pt modelId="{590D864A-DBBE-4C6B-B6AA-7F8CECA19B30}" type="parTrans" cxnId="{47A0DF4A-921C-4B38-9BDD-BD8CF76DDAA6}">
      <dgm:prSet/>
      <dgm:spPr/>
      <dgm:t>
        <a:bodyPr/>
        <a:lstStyle/>
        <a:p>
          <a:endParaRPr lang="ru-RU" sz="1200"/>
        </a:p>
      </dgm:t>
    </dgm:pt>
    <dgm:pt modelId="{41D78385-4E54-4CA3-9AF4-DF71E01B17F5}" type="sibTrans" cxnId="{47A0DF4A-921C-4B38-9BDD-BD8CF76DDAA6}">
      <dgm:prSet/>
      <dgm:spPr/>
      <dgm:t>
        <a:bodyPr/>
        <a:lstStyle/>
        <a:p>
          <a:endParaRPr lang="ru-RU" sz="1200"/>
        </a:p>
      </dgm:t>
    </dgm:pt>
    <dgm:pt modelId="{F97C41DE-9AEC-46DA-AD83-B5D44D8A5AE4}">
      <dgm:prSet phldrT="[Текст]" custT="1"/>
      <dgm:spPr/>
      <dgm:t>
        <a:bodyPr/>
        <a:lstStyle/>
        <a:p>
          <a:r>
            <a:rPr lang="ru-RU" sz="2000" dirty="0" smtClean="0"/>
            <a:t>Опыт работы на госслужбе</a:t>
          </a:r>
          <a:endParaRPr lang="ru-RU" sz="2000" dirty="0"/>
        </a:p>
      </dgm:t>
    </dgm:pt>
    <dgm:pt modelId="{ABDCC03A-2EEA-4363-A3EC-46C5DC3CA4C7}" type="parTrans" cxnId="{C2DA6C29-5830-4593-AF06-C29538B24281}">
      <dgm:prSet/>
      <dgm:spPr/>
      <dgm:t>
        <a:bodyPr/>
        <a:lstStyle/>
        <a:p>
          <a:endParaRPr lang="ru-RU" sz="1200"/>
        </a:p>
      </dgm:t>
    </dgm:pt>
    <dgm:pt modelId="{322D4610-71E3-4F4F-AA2F-4ED80BEBE8B8}" type="sibTrans" cxnId="{C2DA6C29-5830-4593-AF06-C29538B24281}">
      <dgm:prSet/>
      <dgm:spPr/>
      <dgm:t>
        <a:bodyPr/>
        <a:lstStyle/>
        <a:p>
          <a:endParaRPr lang="ru-RU" sz="1200"/>
        </a:p>
      </dgm:t>
    </dgm:pt>
    <dgm:pt modelId="{FC388E0E-F49B-4F70-B0DE-23EE34BF7408}">
      <dgm:prSet phldrT="[Текст]" custT="1"/>
      <dgm:spPr/>
      <dgm:t>
        <a:bodyPr/>
        <a:lstStyle/>
        <a:p>
          <a:r>
            <a:rPr lang="ru-RU" sz="2000" dirty="0" smtClean="0"/>
            <a:t>Опыт практической работы по реализации/ структурированию проектов ГЧП и иным инвестиционным контрактам</a:t>
          </a:r>
          <a:endParaRPr lang="ru-RU" sz="2000" dirty="0"/>
        </a:p>
      </dgm:t>
    </dgm:pt>
    <dgm:pt modelId="{E6329C76-57E5-40A0-AEE5-11989B24135E}" type="parTrans" cxnId="{7B4749EF-E857-4F00-9942-09E016BFF32F}">
      <dgm:prSet/>
      <dgm:spPr/>
      <dgm:t>
        <a:bodyPr/>
        <a:lstStyle/>
        <a:p>
          <a:endParaRPr lang="ru-RU" sz="1200"/>
        </a:p>
      </dgm:t>
    </dgm:pt>
    <dgm:pt modelId="{F9C92E78-1991-4240-9910-27949EB57CC8}" type="sibTrans" cxnId="{7B4749EF-E857-4F00-9942-09E016BFF32F}">
      <dgm:prSet/>
      <dgm:spPr/>
      <dgm:t>
        <a:bodyPr/>
        <a:lstStyle/>
        <a:p>
          <a:endParaRPr lang="ru-RU" sz="1200"/>
        </a:p>
      </dgm:t>
    </dgm:pt>
    <dgm:pt modelId="{562424A4-ABC7-44F6-8AAE-EC03CE41DC82}">
      <dgm:prSet phldrT="[Текст]" custT="1"/>
      <dgm:spPr/>
      <dgm:t>
        <a:bodyPr/>
        <a:lstStyle/>
        <a:p>
          <a:r>
            <a:rPr lang="ru-RU" sz="2000" dirty="0" smtClean="0"/>
            <a:t>Понимание специфики ГЧП/ проектного финансирования</a:t>
          </a:r>
          <a:endParaRPr lang="ru-RU" sz="2000" dirty="0"/>
        </a:p>
      </dgm:t>
    </dgm:pt>
    <dgm:pt modelId="{63B402FB-2530-45AF-BF4C-E281C41DD2A1}" type="parTrans" cxnId="{9D340C1B-3A5C-4B18-9A6B-38BA9B68DC92}">
      <dgm:prSet/>
      <dgm:spPr/>
      <dgm:t>
        <a:bodyPr/>
        <a:lstStyle/>
        <a:p>
          <a:endParaRPr lang="ru-RU" sz="1200"/>
        </a:p>
      </dgm:t>
    </dgm:pt>
    <dgm:pt modelId="{233D7141-9D33-4A1B-896F-AA7ACD7D4F52}" type="sibTrans" cxnId="{9D340C1B-3A5C-4B18-9A6B-38BA9B68DC92}">
      <dgm:prSet/>
      <dgm:spPr/>
      <dgm:t>
        <a:bodyPr/>
        <a:lstStyle/>
        <a:p>
          <a:endParaRPr lang="ru-RU" sz="1200"/>
        </a:p>
      </dgm:t>
    </dgm:pt>
    <dgm:pt modelId="{58EE5178-BD5D-4A69-B75D-1FB256FE2153}">
      <dgm:prSet phldrT="[Текст]" custT="1"/>
      <dgm:spPr/>
      <dgm:t>
        <a:bodyPr/>
        <a:lstStyle/>
        <a:p>
          <a:r>
            <a:rPr lang="ru-RU" sz="2000" dirty="0" smtClean="0"/>
            <a:t>«Толстая записная книжка».</a:t>
          </a:r>
          <a:endParaRPr lang="ru-RU" sz="2000" dirty="0"/>
        </a:p>
      </dgm:t>
    </dgm:pt>
    <dgm:pt modelId="{00E1C269-BE7F-4E59-A965-9F429E2C99CC}" type="parTrans" cxnId="{7D9CE816-AA18-4C90-A98C-BB93AD067291}">
      <dgm:prSet/>
      <dgm:spPr/>
      <dgm:t>
        <a:bodyPr/>
        <a:lstStyle/>
        <a:p>
          <a:endParaRPr lang="ru-RU" sz="1200"/>
        </a:p>
      </dgm:t>
    </dgm:pt>
    <dgm:pt modelId="{175B12CF-8C77-42AC-A205-8E99FD3BE2AD}" type="sibTrans" cxnId="{7D9CE816-AA18-4C90-A98C-BB93AD067291}">
      <dgm:prSet/>
      <dgm:spPr/>
      <dgm:t>
        <a:bodyPr/>
        <a:lstStyle/>
        <a:p>
          <a:endParaRPr lang="ru-RU" sz="1200"/>
        </a:p>
      </dgm:t>
    </dgm:pt>
    <dgm:pt modelId="{B180D96C-D638-4214-BCA5-2094BF9FB780}">
      <dgm:prSet phldrT="[Текст]" custT="1"/>
      <dgm:spPr/>
      <dgm:t>
        <a:bodyPr/>
        <a:lstStyle/>
        <a:p>
          <a:r>
            <a:rPr lang="ru-RU" sz="2000" dirty="0" smtClean="0"/>
            <a:t>Навыки финансового моделирования</a:t>
          </a:r>
          <a:endParaRPr lang="ru-RU" sz="2000" dirty="0"/>
        </a:p>
      </dgm:t>
    </dgm:pt>
    <dgm:pt modelId="{22C40F37-FE1A-4CCA-BC46-1D28EE7541BF}" type="parTrans" cxnId="{58128174-D9DD-480B-93F2-E4B8CD6122D8}">
      <dgm:prSet/>
      <dgm:spPr/>
      <dgm:t>
        <a:bodyPr/>
        <a:lstStyle/>
        <a:p>
          <a:endParaRPr lang="ru-RU" sz="1200"/>
        </a:p>
      </dgm:t>
    </dgm:pt>
    <dgm:pt modelId="{DCDA7705-CBC5-4F45-A736-184352FFD4CD}" type="sibTrans" cxnId="{58128174-D9DD-480B-93F2-E4B8CD6122D8}">
      <dgm:prSet/>
      <dgm:spPr/>
      <dgm:t>
        <a:bodyPr/>
        <a:lstStyle/>
        <a:p>
          <a:endParaRPr lang="ru-RU" sz="1200"/>
        </a:p>
      </dgm:t>
    </dgm:pt>
    <dgm:pt modelId="{8A6D5CE9-7ECC-41F2-80B8-26C933F7060D}">
      <dgm:prSet phldrT="[Текст]" custT="1"/>
      <dgm:spPr/>
      <dgm:t>
        <a:bodyPr/>
        <a:lstStyle/>
        <a:p>
          <a:r>
            <a:rPr lang="ru-RU" sz="2000" dirty="0" smtClean="0"/>
            <a:t>Профильный опыт работы (инвестиционный банк, фонд и т.п.)</a:t>
          </a:r>
          <a:endParaRPr lang="ru-RU" sz="2000" dirty="0"/>
        </a:p>
      </dgm:t>
    </dgm:pt>
    <dgm:pt modelId="{DD47E3AE-BC47-4DD2-B103-6A78D380697F}" type="parTrans" cxnId="{7959A5D7-89C3-4CD6-BCE1-66F413F783C2}">
      <dgm:prSet/>
      <dgm:spPr/>
      <dgm:t>
        <a:bodyPr/>
        <a:lstStyle/>
        <a:p>
          <a:endParaRPr lang="ru-RU" sz="1200"/>
        </a:p>
      </dgm:t>
    </dgm:pt>
    <dgm:pt modelId="{4F51D378-5742-4810-820F-B107C5C495D7}" type="sibTrans" cxnId="{7959A5D7-89C3-4CD6-BCE1-66F413F783C2}">
      <dgm:prSet/>
      <dgm:spPr/>
      <dgm:t>
        <a:bodyPr/>
        <a:lstStyle/>
        <a:p>
          <a:endParaRPr lang="ru-RU" sz="1200"/>
        </a:p>
      </dgm:t>
    </dgm:pt>
    <dgm:pt modelId="{6B315F82-AA22-42DD-89FF-1CB45695E5A6}">
      <dgm:prSet phldrT="[Текст]" custT="1"/>
      <dgm:spPr/>
      <dgm:t>
        <a:bodyPr/>
        <a:lstStyle/>
        <a:p>
          <a:r>
            <a:rPr lang="ru-RU" sz="2000" dirty="0" smtClean="0"/>
            <a:t>Знание концессионного/ ГЧП законодательства</a:t>
          </a:r>
          <a:endParaRPr lang="ru-RU" sz="2000" dirty="0"/>
        </a:p>
      </dgm:t>
    </dgm:pt>
    <dgm:pt modelId="{A48BF830-27F1-4B40-B26B-9659E279C66C}" type="parTrans" cxnId="{C44C341A-57B4-4AEB-A9F5-78BFA181C308}">
      <dgm:prSet/>
      <dgm:spPr/>
      <dgm:t>
        <a:bodyPr/>
        <a:lstStyle/>
        <a:p>
          <a:endParaRPr lang="ru-RU" sz="1200"/>
        </a:p>
      </dgm:t>
    </dgm:pt>
    <dgm:pt modelId="{C40D099B-17B0-4020-BF4E-207C7B41338C}" type="sibTrans" cxnId="{C44C341A-57B4-4AEB-A9F5-78BFA181C308}">
      <dgm:prSet/>
      <dgm:spPr/>
      <dgm:t>
        <a:bodyPr/>
        <a:lstStyle/>
        <a:p>
          <a:endParaRPr lang="ru-RU" sz="1200"/>
        </a:p>
      </dgm:t>
    </dgm:pt>
    <dgm:pt modelId="{0AA212B5-86C0-44AF-B713-13C54DE51566}">
      <dgm:prSet phldrT="[Текст]" custT="1"/>
      <dgm:spPr/>
      <dgm:t>
        <a:bodyPr/>
        <a:lstStyle/>
        <a:p>
          <a:r>
            <a:rPr lang="ru-RU" sz="2000" dirty="0" smtClean="0"/>
            <a:t>Государственный ВУЗ</a:t>
          </a:r>
          <a:endParaRPr lang="ru-RU" sz="2000" dirty="0"/>
        </a:p>
      </dgm:t>
    </dgm:pt>
    <dgm:pt modelId="{D0C8D7F7-9F99-49BB-87DF-D0E94F54290D}" type="parTrans" cxnId="{F797DBF0-92B5-40DA-B067-32F93B113271}">
      <dgm:prSet/>
      <dgm:spPr/>
      <dgm:t>
        <a:bodyPr/>
        <a:lstStyle/>
        <a:p>
          <a:endParaRPr lang="ru-RU" sz="1200"/>
        </a:p>
      </dgm:t>
    </dgm:pt>
    <dgm:pt modelId="{82A159A4-50A4-4568-BE38-E1D6E5541E6D}" type="sibTrans" cxnId="{F797DBF0-92B5-40DA-B067-32F93B113271}">
      <dgm:prSet/>
      <dgm:spPr/>
      <dgm:t>
        <a:bodyPr/>
        <a:lstStyle/>
        <a:p>
          <a:endParaRPr lang="ru-RU" sz="1200"/>
        </a:p>
      </dgm:t>
    </dgm:pt>
    <dgm:pt modelId="{8BB8A536-11D9-4F36-B25B-1810E1D48359}">
      <dgm:prSet phldrT="[Текст]" custT="1"/>
      <dgm:spPr/>
      <dgm:t>
        <a:bodyPr/>
        <a:lstStyle/>
        <a:p>
          <a:r>
            <a:rPr lang="ru-RU" sz="2000" dirty="0" smtClean="0"/>
            <a:t>Опыт построения юридической/ финансовой модели</a:t>
          </a:r>
          <a:endParaRPr lang="ru-RU" sz="2000" dirty="0"/>
        </a:p>
      </dgm:t>
    </dgm:pt>
    <dgm:pt modelId="{67F759F3-3DEC-4FDB-B92D-BC2DA774C431}" type="parTrans" cxnId="{37BDA767-8ECB-4F56-9AC8-5D4255036B04}">
      <dgm:prSet/>
      <dgm:spPr/>
      <dgm:t>
        <a:bodyPr/>
        <a:lstStyle/>
        <a:p>
          <a:endParaRPr lang="ru-RU" sz="1200"/>
        </a:p>
      </dgm:t>
    </dgm:pt>
    <dgm:pt modelId="{A07F05BA-A4F8-4DF0-8C98-483F2F49181E}" type="sibTrans" cxnId="{37BDA767-8ECB-4F56-9AC8-5D4255036B04}">
      <dgm:prSet/>
      <dgm:spPr/>
      <dgm:t>
        <a:bodyPr/>
        <a:lstStyle/>
        <a:p>
          <a:endParaRPr lang="ru-RU" sz="1200"/>
        </a:p>
      </dgm:t>
    </dgm:pt>
    <dgm:pt modelId="{32BA9DD6-29CD-432D-A257-C7E34A526068}">
      <dgm:prSet phldrT="[Текст]" custT="1"/>
      <dgm:spPr/>
      <dgm:t>
        <a:bodyPr/>
        <a:lstStyle/>
        <a:p>
          <a:r>
            <a:rPr lang="ru-RU" sz="2000" dirty="0" smtClean="0"/>
            <a:t>Отраслевой опыт работы</a:t>
          </a:r>
          <a:endParaRPr lang="ru-RU" sz="2000" dirty="0"/>
        </a:p>
      </dgm:t>
    </dgm:pt>
    <dgm:pt modelId="{4CC8FB95-FC64-4399-A7DE-1307660DD410}" type="sibTrans" cxnId="{17BFA191-CAB8-4CD5-9637-5974269B8481}">
      <dgm:prSet/>
      <dgm:spPr/>
      <dgm:t>
        <a:bodyPr/>
        <a:lstStyle/>
        <a:p>
          <a:endParaRPr lang="ru-RU" sz="1200"/>
        </a:p>
      </dgm:t>
    </dgm:pt>
    <dgm:pt modelId="{6573D224-EC0C-4111-8B83-CC028E1F6858}" type="parTrans" cxnId="{17BFA191-CAB8-4CD5-9637-5974269B8481}">
      <dgm:prSet/>
      <dgm:spPr/>
      <dgm:t>
        <a:bodyPr/>
        <a:lstStyle/>
        <a:p>
          <a:endParaRPr lang="ru-RU" sz="1200"/>
        </a:p>
      </dgm:t>
    </dgm:pt>
    <dgm:pt modelId="{F62161DB-A52B-4239-90E3-11571F5A9B1F}" type="pres">
      <dgm:prSet presAssocID="{DA39F742-F4D4-4EB7-8A89-B9E5AF0FDED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358F54-C3E2-4813-A3CB-AA1B4045F3B4}" type="pres">
      <dgm:prSet presAssocID="{128E53A3-1165-4272-8290-B63A55E36FC6}" presName="node" presStyleLbl="node1" presStyleIdx="0" presStyleCnt="4" custLinFactNeighborX="-2052" custLinFactNeighborY="-47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13A30B-24B9-4D2F-836F-4BA380986866}" type="pres">
      <dgm:prSet presAssocID="{92A228B2-50F5-4F06-98CE-B415308E20A4}" presName="sibTrans" presStyleCnt="0"/>
      <dgm:spPr/>
      <dgm:t>
        <a:bodyPr/>
        <a:lstStyle/>
        <a:p>
          <a:endParaRPr lang="ru-RU"/>
        </a:p>
      </dgm:t>
    </dgm:pt>
    <dgm:pt modelId="{F22384B6-FFEA-400C-AED6-6660A8B26DA2}" type="pres">
      <dgm:prSet presAssocID="{160926B4-50C3-47F1-997D-C155A7E1BA9F}" presName="node" presStyleLbl="node1" presStyleIdx="1" presStyleCnt="4" custScaleX="102972" custLinFactNeighborX="-61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4207EB-658E-47E6-8225-78B5B2954A0E}" type="pres">
      <dgm:prSet presAssocID="{F046BDA4-919E-450B-BC8C-056520461D7E}" presName="sibTrans" presStyleCnt="0"/>
      <dgm:spPr/>
      <dgm:t>
        <a:bodyPr/>
        <a:lstStyle/>
        <a:p>
          <a:endParaRPr lang="ru-RU"/>
        </a:p>
      </dgm:t>
    </dgm:pt>
    <dgm:pt modelId="{2FF5E983-0DB8-46B0-B7B1-C0ED54E1F65B}" type="pres">
      <dgm:prSet presAssocID="{EC257384-E917-4BCA-8668-1084BDC34A1B}" presName="node" presStyleLbl="node1" presStyleIdx="2" presStyleCnt="4" custLinFactNeighborX="-23493" custLinFactNeighborY="18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FC115B-FF4A-45FA-B437-CAAB3AAEE082}" type="pres">
      <dgm:prSet presAssocID="{8006C2E6-6677-4D11-9369-8933CAFA3B25}" presName="sibTrans" presStyleCnt="0"/>
      <dgm:spPr/>
      <dgm:t>
        <a:bodyPr/>
        <a:lstStyle/>
        <a:p>
          <a:endParaRPr lang="ru-RU"/>
        </a:p>
      </dgm:t>
    </dgm:pt>
    <dgm:pt modelId="{B4903CF2-CF72-4489-BAE6-ED6C1CED92D4}" type="pres">
      <dgm:prSet presAssocID="{A46B8FD4-EE39-412B-81BC-D3A199CD0E8E}" presName="node" presStyleLbl="node1" presStyleIdx="3" presStyleCnt="4" custLinFactX="29517" custLinFactNeighborX="100000" custLinFactNeighborY="-35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B4749EF-E857-4F00-9942-09E016BFF32F}" srcId="{A46B8FD4-EE39-412B-81BC-D3A199CD0E8E}" destId="{FC388E0E-F49B-4F70-B0DE-23EE34BF7408}" srcOrd="1" destOrd="0" parTransId="{E6329C76-57E5-40A0-AEE5-11989B24135E}" sibTransId="{F9C92E78-1991-4240-9910-27949EB57CC8}"/>
    <dgm:cxn modelId="{9D340C1B-3A5C-4B18-9A6B-38BA9B68DC92}" srcId="{EC257384-E917-4BCA-8668-1084BDC34A1B}" destId="{562424A4-ABC7-44F6-8AAE-EC03CE41DC82}" srcOrd="1" destOrd="0" parTransId="{63B402FB-2530-45AF-BF4C-E281C41DD2A1}" sibTransId="{233D7141-9D33-4A1B-896F-AA7ACD7D4F52}"/>
    <dgm:cxn modelId="{69D90ADD-4DAC-4EB5-A686-E67D7831F8E8}" type="presOf" srcId="{D7BCEC15-4109-4F77-89E1-DFBADF7D8DC4}" destId="{18358F54-C3E2-4813-A3CB-AA1B4045F3B4}" srcOrd="0" destOrd="3" presId="urn:microsoft.com/office/officeart/2005/8/layout/hList6"/>
    <dgm:cxn modelId="{94EC0D1B-DD88-4BFA-90BB-3F9928F6E6A8}" type="presOf" srcId="{6B315F82-AA22-42DD-89FF-1CB45695E5A6}" destId="{F22384B6-FFEA-400C-AED6-6660A8B26DA2}" srcOrd="0" destOrd="3" presId="urn:microsoft.com/office/officeart/2005/8/layout/hList6"/>
    <dgm:cxn modelId="{F797DBF0-92B5-40DA-B067-32F93B113271}" srcId="{A46B8FD4-EE39-412B-81BC-D3A199CD0E8E}" destId="{0AA212B5-86C0-44AF-B713-13C54DE51566}" srcOrd="2" destOrd="0" parTransId="{D0C8D7F7-9F99-49BB-87DF-D0E94F54290D}" sibTransId="{82A159A4-50A4-4568-BE38-E1D6E5541E6D}"/>
    <dgm:cxn modelId="{C44C341A-57B4-4AEB-A9F5-78BFA181C308}" srcId="{160926B4-50C3-47F1-997D-C155A7E1BA9F}" destId="{6B315F82-AA22-42DD-89FF-1CB45695E5A6}" srcOrd="2" destOrd="0" parTransId="{A48BF830-27F1-4B40-B26B-9659E279C66C}" sibTransId="{C40D099B-17B0-4020-BF4E-207C7B41338C}"/>
    <dgm:cxn modelId="{0B8A449D-7A5F-44EF-A757-1D4A3C35B199}" type="presOf" srcId="{B180D96C-D638-4214-BCA5-2094BF9FB780}" destId="{2FF5E983-0DB8-46B0-B7B1-C0ED54E1F65B}" srcOrd="0" destOrd="3" presId="urn:microsoft.com/office/officeart/2005/8/layout/hList6"/>
    <dgm:cxn modelId="{8E90868D-5D8F-48FB-BD53-2F117C9EBF51}" type="presOf" srcId="{160926B4-50C3-47F1-997D-C155A7E1BA9F}" destId="{F22384B6-FFEA-400C-AED6-6660A8B26DA2}" srcOrd="0" destOrd="0" presId="urn:microsoft.com/office/officeart/2005/8/layout/hList6"/>
    <dgm:cxn modelId="{8165929B-ABB3-4ED7-9F8C-C3912AB35AA6}" type="presOf" srcId="{A46B8FD4-EE39-412B-81BC-D3A199CD0E8E}" destId="{B4903CF2-CF72-4489-BAE6-ED6C1CED92D4}" srcOrd="0" destOrd="0" presId="urn:microsoft.com/office/officeart/2005/8/layout/hList6"/>
    <dgm:cxn modelId="{6CB495E3-86F8-41C5-94D3-74086302CEEB}" srcId="{DA39F742-F4D4-4EB7-8A89-B9E5AF0FDEDB}" destId="{A46B8FD4-EE39-412B-81BC-D3A199CD0E8E}" srcOrd="3" destOrd="0" parTransId="{6AF6529E-0C55-4320-B63D-23C95C0964F7}" sibTransId="{A6D3063D-CFAB-4B26-98A3-C17C670EF7FC}"/>
    <dgm:cxn modelId="{39CCEB7D-0089-4571-8AD3-14BC95384E1F}" srcId="{128E53A3-1165-4272-8290-B63A55E36FC6}" destId="{672CE996-27A7-459E-8DB1-FD04526F0C09}" srcOrd="1" destOrd="0" parTransId="{4A94FA50-B5B2-4AA5-A327-8F25DB54D94C}" sibTransId="{C3C78737-5691-4FC7-82C7-8AE423AD6FC7}"/>
    <dgm:cxn modelId="{CB0AC76B-CBAD-4AEE-AFBC-3961C39115DB}" type="presOf" srcId="{31338A77-C964-4F86-91B3-5027FBD68A83}" destId="{18358F54-C3E2-4813-A3CB-AA1B4045F3B4}" srcOrd="0" destOrd="4" presId="urn:microsoft.com/office/officeart/2005/8/layout/hList6"/>
    <dgm:cxn modelId="{58F5C9EB-3E99-43F7-B78A-091D08364456}" type="presOf" srcId="{AC82E285-EAE8-4F76-BAA1-CD7E19EA927C}" destId="{F22384B6-FFEA-400C-AED6-6660A8B26DA2}" srcOrd="0" destOrd="2" presId="urn:microsoft.com/office/officeart/2005/8/layout/hList6"/>
    <dgm:cxn modelId="{443AF118-7DDE-4433-8D6E-3E2EF1AB7463}" type="presOf" srcId="{562424A4-ABC7-44F6-8AAE-EC03CE41DC82}" destId="{2FF5E983-0DB8-46B0-B7B1-C0ED54E1F65B}" srcOrd="0" destOrd="2" presId="urn:microsoft.com/office/officeart/2005/8/layout/hList6"/>
    <dgm:cxn modelId="{97371089-BA97-41D5-B68D-8DDC7D2E6B85}" srcId="{DA39F742-F4D4-4EB7-8A89-B9E5AF0FDEDB}" destId="{EC257384-E917-4BCA-8668-1084BDC34A1B}" srcOrd="2" destOrd="0" parTransId="{8624D26D-39E1-4C6D-BC5E-00FD884A9DEE}" sibTransId="{8006C2E6-6677-4D11-9369-8933CAFA3B25}"/>
    <dgm:cxn modelId="{5F9CC41D-E360-4A6C-A084-5C05D2358F18}" srcId="{160926B4-50C3-47F1-997D-C155A7E1BA9F}" destId="{AC82E285-EAE8-4F76-BAA1-CD7E19EA927C}" srcOrd="1" destOrd="0" parTransId="{52F4BF62-D67E-47B9-A420-5AC6AFA10136}" sibTransId="{AD1EBF28-2944-46E7-871D-D2A9407FA121}"/>
    <dgm:cxn modelId="{0DBAD9F5-E800-4714-ABB6-74D857217316}" type="presOf" srcId="{FC388E0E-F49B-4F70-B0DE-23EE34BF7408}" destId="{B4903CF2-CF72-4489-BAE6-ED6C1CED92D4}" srcOrd="0" destOrd="2" presId="urn:microsoft.com/office/officeart/2005/8/layout/hList6"/>
    <dgm:cxn modelId="{417534C9-942E-4387-9061-550E2099746D}" type="presOf" srcId="{1E057FA4-86F0-445B-B5E7-6EC64058AF27}" destId="{F22384B6-FFEA-400C-AED6-6660A8B26DA2}" srcOrd="0" destOrd="1" presId="urn:microsoft.com/office/officeart/2005/8/layout/hList6"/>
    <dgm:cxn modelId="{D5AFB1C6-2FD3-4332-85DF-0D61046188A1}" srcId="{EC257384-E917-4BCA-8668-1084BDC34A1B}" destId="{81B0C81C-B733-478D-A3D5-FBDB17352D4F}" srcOrd="0" destOrd="0" parTransId="{AF820A9F-C1F6-49FA-8F66-FD97C5A680C0}" sibTransId="{B73A1855-6131-4779-9F7C-869524255EF6}"/>
    <dgm:cxn modelId="{751919BA-5EE9-4A11-BB4B-B25E52D5289E}" type="presOf" srcId="{672CE996-27A7-459E-8DB1-FD04526F0C09}" destId="{18358F54-C3E2-4813-A3CB-AA1B4045F3B4}" srcOrd="0" destOrd="2" presId="urn:microsoft.com/office/officeart/2005/8/layout/hList6"/>
    <dgm:cxn modelId="{58128174-D9DD-480B-93F2-E4B8CD6122D8}" srcId="{EC257384-E917-4BCA-8668-1084BDC34A1B}" destId="{B180D96C-D638-4214-BCA5-2094BF9FB780}" srcOrd="2" destOrd="0" parTransId="{22C40F37-FE1A-4CCA-BC46-1D28EE7541BF}" sibTransId="{DCDA7705-CBC5-4F45-A736-184352FFD4CD}"/>
    <dgm:cxn modelId="{17BFA191-CAB8-4CD5-9637-5974269B8481}" srcId="{128E53A3-1165-4272-8290-B63A55E36FC6}" destId="{32BA9DD6-29CD-432D-A257-C7E34A526068}" srcOrd="0" destOrd="0" parTransId="{6573D224-EC0C-4111-8B83-CC028E1F6858}" sibTransId="{4CC8FB95-FC64-4399-A7DE-1307660DD410}"/>
    <dgm:cxn modelId="{37BDA767-8ECB-4F56-9AC8-5D4255036B04}" srcId="{160926B4-50C3-47F1-997D-C155A7E1BA9F}" destId="{8BB8A536-11D9-4F36-B25B-1810E1D48359}" srcOrd="3" destOrd="0" parTransId="{67F759F3-3DEC-4FDB-B92D-BC2DA774C431}" sibTransId="{A07F05BA-A4F8-4DF0-8C98-483F2F49181E}"/>
    <dgm:cxn modelId="{7D9CE816-AA18-4C90-A98C-BB93AD067291}" srcId="{A46B8FD4-EE39-412B-81BC-D3A199CD0E8E}" destId="{58EE5178-BD5D-4A69-B75D-1FB256FE2153}" srcOrd="3" destOrd="0" parTransId="{00E1C269-BE7F-4E59-A965-9F429E2C99CC}" sibTransId="{175B12CF-8C77-42AC-A205-8E99FD3BE2AD}"/>
    <dgm:cxn modelId="{7959A5D7-89C3-4CD6-BCE1-66F413F783C2}" srcId="{EC257384-E917-4BCA-8668-1084BDC34A1B}" destId="{8A6D5CE9-7ECC-41F2-80B8-26C933F7060D}" srcOrd="3" destOrd="0" parTransId="{DD47E3AE-BC47-4DD2-B103-6A78D380697F}" sibTransId="{4F51D378-5742-4810-820F-B107C5C495D7}"/>
    <dgm:cxn modelId="{DF45138C-C2DF-4FA4-918F-4240A2BA01D4}" type="presOf" srcId="{58EE5178-BD5D-4A69-B75D-1FB256FE2153}" destId="{B4903CF2-CF72-4489-BAE6-ED6C1CED92D4}" srcOrd="0" destOrd="4" presId="urn:microsoft.com/office/officeart/2005/8/layout/hList6"/>
    <dgm:cxn modelId="{BCFB54F9-5820-4A6C-8751-86DAACCA2A07}" type="presOf" srcId="{32BA9DD6-29CD-432D-A257-C7E34A526068}" destId="{18358F54-C3E2-4813-A3CB-AA1B4045F3B4}" srcOrd="0" destOrd="1" presId="urn:microsoft.com/office/officeart/2005/8/layout/hList6"/>
    <dgm:cxn modelId="{76385B7C-DC79-47EA-8BBE-DA3F17DF3E01}" type="presOf" srcId="{0AA212B5-86C0-44AF-B713-13C54DE51566}" destId="{B4903CF2-CF72-4489-BAE6-ED6C1CED92D4}" srcOrd="0" destOrd="3" presId="urn:microsoft.com/office/officeart/2005/8/layout/hList6"/>
    <dgm:cxn modelId="{3A3D73D7-0E65-4582-A4AF-17C89F8948BE}" srcId="{DA39F742-F4D4-4EB7-8A89-B9E5AF0FDEDB}" destId="{160926B4-50C3-47F1-997D-C155A7E1BA9F}" srcOrd="1" destOrd="0" parTransId="{3A3B6F7C-7EB5-4303-97A4-0DDC786C9FCE}" sibTransId="{F046BDA4-919E-450B-BC8C-056520461D7E}"/>
    <dgm:cxn modelId="{C2DA6C29-5830-4593-AF06-C29538B24281}" srcId="{A46B8FD4-EE39-412B-81BC-D3A199CD0E8E}" destId="{F97C41DE-9AEC-46DA-AD83-B5D44D8A5AE4}" srcOrd="0" destOrd="0" parTransId="{ABDCC03A-2EEA-4363-A3EC-46C5DC3CA4C7}" sibTransId="{322D4610-71E3-4F4F-AA2F-4ED80BEBE8B8}"/>
    <dgm:cxn modelId="{436BC319-CB71-4EEB-863E-0C4486742A69}" type="presOf" srcId="{8A6D5CE9-7ECC-41F2-80B8-26C933F7060D}" destId="{2FF5E983-0DB8-46B0-B7B1-C0ED54E1F65B}" srcOrd="0" destOrd="4" presId="urn:microsoft.com/office/officeart/2005/8/layout/hList6"/>
    <dgm:cxn modelId="{4B37CB10-B720-4DD1-A424-F78AC33165E0}" type="presOf" srcId="{EC257384-E917-4BCA-8668-1084BDC34A1B}" destId="{2FF5E983-0DB8-46B0-B7B1-C0ED54E1F65B}" srcOrd="0" destOrd="0" presId="urn:microsoft.com/office/officeart/2005/8/layout/hList6"/>
    <dgm:cxn modelId="{A2343ADD-6664-44C5-AD70-C7CA5F624306}" srcId="{128E53A3-1165-4272-8290-B63A55E36FC6}" destId="{D7BCEC15-4109-4F77-89E1-DFBADF7D8DC4}" srcOrd="2" destOrd="0" parTransId="{24003013-A864-4C5B-AFD9-4DD823E68952}" sibTransId="{CAE4D272-163A-4E7D-8CF2-F44EA2C0E612}"/>
    <dgm:cxn modelId="{354A4BD0-DA64-49D0-9E00-D8D7AEDF7EA9}" type="presOf" srcId="{81B0C81C-B733-478D-A3D5-FBDB17352D4F}" destId="{2FF5E983-0DB8-46B0-B7B1-C0ED54E1F65B}" srcOrd="0" destOrd="1" presId="urn:microsoft.com/office/officeart/2005/8/layout/hList6"/>
    <dgm:cxn modelId="{4F92A3A8-773A-46F0-B0CF-67BABFF3E2B1}" srcId="{160926B4-50C3-47F1-997D-C155A7E1BA9F}" destId="{1E057FA4-86F0-445B-B5E7-6EC64058AF27}" srcOrd="0" destOrd="0" parTransId="{002D0DF7-77D7-4E5A-B93A-CB2AC98E590A}" sibTransId="{2CC0D1C8-696D-4044-B57C-1029C7BD5668}"/>
    <dgm:cxn modelId="{6F2F00DE-F1D5-4461-B8DE-DA4872C4B4BF}" type="presOf" srcId="{F97C41DE-9AEC-46DA-AD83-B5D44D8A5AE4}" destId="{B4903CF2-CF72-4489-BAE6-ED6C1CED92D4}" srcOrd="0" destOrd="1" presId="urn:microsoft.com/office/officeart/2005/8/layout/hList6"/>
    <dgm:cxn modelId="{ADF28199-C899-4BB6-AA8D-5EFDE2778DC0}" type="presOf" srcId="{8BB8A536-11D9-4F36-B25B-1810E1D48359}" destId="{F22384B6-FFEA-400C-AED6-6660A8B26DA2}" srcOrd="0" destOrd="4" presId="urn:microsoft.com/office/officeart/2005/8/layout/hList6"/>
    <dgm:cxn modelId="{852DC7C5-3FFC-4A1D-8356-402029B175BC}" srcId="{DA39F742-F4D4-4EB7-8A89-B9E5AF0FDEDB}" destId="{128E53A3-1165-4272-8290-B63A55E36FC6}" srcOrd="0" destOrd="0" parTransId="{8EC0706F-EAD3-4318-9D80-CF38AD4C6628}" sibTransId="{92A228B2-50F5-4F06-98CE-B415308E20A4}"/>
    <dgm:cxn modelId="{47A0DF4A-921C-4B38-9BDD-BD8CF76DDAA6}" srcId="{128E53A3-1165-4272-8290-B63A55E36FC6}" destId="{31338A77-C964-4F86-91B3-5027FBD68A83}" srcOrd="3" destOrd="0" parTransId="{590D864A-DBBE-4C6B-B6AA-7F8CECA19B30}" sibTransId="{41D78385-4E54-4CA3-9AF4-DF71E01B17F5}"/>
    <dgm:cxn modelId="{2EC50354-71BF-4F2C-A714-B25D0DE211A5}" type="presOf" srcId="{128E53A3-1165-4272-8290-B63A55E36FC6}" destId="{18358F54-C3E2-4813-A3CB-AA1B4045F3B4}" srcOrd="0" destOrd="0" presId="urn:microsoft.com/office/officeart/2005/8/layout/hList6"/>
    <dgm:cxn modelId="{85D31EE3-8F30-4741-9E21-C50FA0CF231A}" type="presOf" srcId="{DA39F742-F4D4-4EB7-8A89-B9E5AF0FDEDB}" destId="{F62161DB-A52B-4239-90E3-11571F5A9B1F}" srcOrd="0" destOrd="0" presId="urn:microsoft.com/office/officeart/2005/8/layout/hList6"/>
    <dgm:cxn modelId="{A9AD4FBA-1AF8-428F-B1DE-D188F4BC8EEF}" type="presParOf" srcId="{F62161DB-A52B-4239-90E3-11571F5A9B1F}" destId="{18358F54-C3E2-4813-A3CB-AA1B4045F3B4}" srcOrd="0" destOrd="0" presId="urn:microsoft.com/office/officeart/2005/8/layout/hList6"/>
    <dgm:cxn modelId="{5EA7619A-889A-4BF4-B084-57637E22BFF7}" type="presParOf" srcId="{F62161DB-A52B-4239-90E3-11571F5A9B1F}" destId="{0C13A30B-24B9-4D2F-836F-4BA380986866}" srcOrd="1" destOrd="0" presId="urn:microsoft.com/office/officeart/2005/8/layout/hList6"/>
    <dgm:cxn modelId="{68D06C8A-4E2D-4E71-85BB-A36B2F85D534}" type="presParOf" srcId="{F62161DB-A52B-4239-90E3-11571F5A9B1F}" destId="{F22384B6-FFEA-400C-AED6-6660A8B26DA2}" srcOrd="2" destOrd="0" presId="urn:microsoft.com/office/officeart/2005/8/layout/hList6"/>
    <dgm:cxn modelId="{640F17EA-5ACE-4204-B5E7-CC645BA6F94B}" type="presParOf" srcId="{F62161DB-A52B-4239-90E3-11571F5A9B1F}" destId="{934207EB-658E-47E6-8225-78B5B2954A0E}" srcOrd="3" destOrd="0" presId="urn:microsoft.com/office/officeart/2005/8/layout/hList6"/>
    <dgm:cxn modelId="{69A739A3-5CB3-4669-831E-05ACEA3A4794}" type="presParOf" srcId="{F62161DB-A52B-4239-90E3-11571F5A9B1F}" destId="{2FF5E983-0DB8-46B0-B7B1-C0ED54E1F65B}" srcOrd="4" destOrd="0" presId="urn:microsoft.com/office/officeart/2005/8/layout/hList6"/>
    <dgm:cxn modelId="{A3A28C7A-4B37-43F1-B23F-555C648B2D9B}" type="presParOf" srcId="{F62161DB-A52B-4239-90E3-11571F5A9B1F}" destId="{AEFC115B-FF4A-45FA-B437-CAAB3AAEE082}" srcOrd="5" destOrd="0" presId="urn:microsoft.com/office/officeart/2005/8/layout/hList6"/>
    <dgm:cxn modelId="{A872F6F5-06EC-4C4B-91E5-4831D0E3AAA2}" type="presParOf" srcId="{F62161DB-A52B-4239-90E3-11571F5A9B1F}" destId="{B4903CF2-CF72-4489-BAE6-ED6C1CED92D4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02E018-8809-46E3-A51D-F363735E1869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7EEE5A-23FE-4871-8B81-EB4056BECB8D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dirty="0" smtClean="0">
              <a:solidFill>
                <a:srgbClr val="C00000"/>
              </a:solidFill>
            </a:rPr>
            <a:t>ПЛАТФОРМА:</a:t>
          </a:r>
          <a:r>
            <a:rPr lang="ru-RU" sz="2400" dirty="0" smtClean="0"/>
            <a:t> эрудиция, общие знания, способность сотрудничать с экспертами в других областях и применять знания из областей, отличных от собственных.</a:t>
          </a:r>
        </a:p>
        <a:p>
          <a:r>
            <a:rPr lang="ru-RU" sz="2400" dirty="0" smtClean="0"/>
            <a:t>Пример платформы: компетенция «системное мышление».</a:t>
          </a:r>
          <a:endParaRPr lang="ru-RU" sz="2400" dirty="0"/>
        </a:p>
      </dgm:t>
    </dgm:pt>
    <dgm:pt modelId="{1B6BECDB-6C4F-4117-9031-B2B2367E73D2}" type="parTrans" cxnId="{062200C9-F1BD-4668-A22F-F8DAAE1A2E08}">
      <dgm:prSet/>
      <dgm:spPr/>
      <dgm:t>
        <a:bodyPr/>
        <a:lstStyle/>
        <a:p>
          <a:endParaRPr lang="ru-RU"/>
        </a:p>
      </dgm:t>
    </dgm:pt>
    <dgm:pt modelId="{DDAF51F4-C485-47EB-8E02-78C1D8121155}" type="sibTrans" cxnId="{062200C9-F1BD-4668-A22F-F8DAAE1A2E08}">
      <dgm:prSet/>
      <dgm:spPr/>
      <dgm:t>
        <a:bodyPr/>
        <a:lstStyle/>
        <a:p>
          <a:endParaRPr lang="ru-RU"/>
        </a:p>
      </dgm:t>
    </dgm:pt>
    <dgm:pt modelId="{114B6CFD-902D-4289-A2B4-B9FF399FC945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 vert="vert270"/>
        <a:lstStyle/>
        <a:p>
          <a:pPr algn="ctr"/>
          <a:r>
            <a:rPr lang="ru-RU" sz="2400" dirty="0" smtClean="0">
              <a:solidFill>
                <a:srgbClr val="C00000"/>
              </a:solidFill>
            </a:rPr>
            <a:t>Глубокая экспертиза в выбранной области. </a:t>
          </a:r>
        </a:p>
        <a:p>
          <a:pPr algn="ctr"/>
          <a:r>
            <a:rPr lang="ru-RU" sz="2400" dirty="0" smtClean="0"/>
            <a:t>То, за что нам платят деньги</a:t>
          </a:r>
          <a:endParaRPr lang="ru-RU" sz="2400" dirty="0"/>
        </a:p>
      </dgm:t>
    </dgm:pt>
    <dgm:pt modelId="{4DAA9A70-E18E-44D2-8489-F41FAAFD555F}" type="parTrans" cxnId="{AD165518-DAFE-4F5E-9C36-47AECD452647}">
      <dgm:prSet/>
      <dgm:spPr/>
      <dgm:t>
        <a:bodyPr/>
        <a:lstStyle/>
        <a:p>
          <a:endParaRPr lang="ru-RU"/>
        </a:p>
      </dgm:t>
    </dgm:pt>
    <dgm:pt modelId="{E2147144-B3AB-4CA4-827F-8415661DECAB}" type="sibTrans" cxnId="{AD165518-DAFE-4F5E-9C36-47AECD452647}">
      <dgm:prSet/>
      <dgm:spPr/>
      <dgm:t>
        <a:bodyPr/>
        <a:lstStyle/>
        <a:p>
          <a:endParaRPr lang="ru-RU"/>
        </a:p>
      </dgm:t>
    </dgm:pt>
    <dgm:pt modelId="{3A409D57-0807-4E7A-A039-5790BE99C515}" type="pres">
      <dgm:prSet presAssocID="{F002E018-8809-46E3-A51D-F363735E186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D01AE69-BB38-4EF7-A5AE-8F46E4AF14D9}" type="pres">
      <dgm:prSet presAssocID="{AE7EEE5A-23FE-4871-8B81-EB4056BECB8D}" presName="vertOne" presStyleCnt="0"/>
      <dgm:spPr/>
    </dgm:pt>
    <dgm:pt modelId="{4C64F8C4-BF90-4E67-8D87-4FB452FA00D6}" type="pres">
      <dgm:prSet presAssocID="{AE7EEE5A-23FE-4871-8B81-EB4056BECB8D}" presName="txOne" presStyleLbl="node0" presStyleIdx="0" presStyleCnt="1" custScaleX="86756" custScaleY="37823" custLinFactNeighborX="-4109" custLinFactNeighborY="-11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E7C5CB-BCAE-4970-953E-008889E11557}" type="pres">
      <dgm:prSet presAssocID="{AE7EEE5A-23FE-4871-8B81-EB4056BECB8D}" presName="parTransOne" presStyleCnt="0"/>
      <dgm:spPr/>
    </dgm:pt>
    <dgm:pt modelId="{5ACE5A9F-66DE-4DE8-92A6-A5FEA7BFF7EE}" type="pres">
      <dgm:prSet presAssocID="{AE7EEE5A-23FE-4871-8B81-EB4056BECB8D}" presName="horzOne" presStyleCnt="0"/>
      <dgm:spPr/>
    </dgm:pt>
    <dgm:pt modelId="{92EDA4CA-1239-4C0D-8DED-930F18CA4395}" type="pres">
      <dgm:prSet presAssocID="{114B6CFD-902D-4289-A2B4-B9FF399FC945}" presName="vertTwo" presStyleCnt="0"/>
      <dgm:spPr/>
    </dgm:pt>
    <dgm:pt modelId="{52B516EB-1BD6-4C89-936E-819393AD561F}" type="pres">
      <dgm:prSet presAssocID="{114B6CFD-902D-4289-A2B4-B9FF399FC945}" presName="txTwo" presStyleLbl="node2" presStyleIdx="0" presStyleCnt="1" custScaleX="22335" custScaleY="72669" custLinFactNeighborX="-4080" custLinFactNeighborY="-29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C30CAB0-87D8-47C3-AEC3-86A0B2E56B08}" type="pres">
      <dgm:prSet presAssocID="{114B6CFD-902D-4289-A2B4-B9FF399FC945}" presName="horzTwo" presStyleCnt="0"/>
      <dgm:spPr/>
    </dgm:pt>
  </dgm:ptLst>
  <dgm:cxnLst>
    <dgm:cxn modelId="{02123978-E819-42AF-896E-C0891DF30675}" type="presOf" srcId="{F002E018-8809-46E3-A51D-F363735E1869}" destId="{3A409D57-0807-4E7A-A039-5790BE99C515}" srcOrd="0" destOrd="0" presId="urn:microsoft.com/office/officeart/2005/8/layout/hierarchy4"/>
    <dgm:cxn modelId="{062200C9-F1BD-4668-A22F-F8DAAE1A2E08}" srcId="{F002E018-8809-46E3-A51D-F363735E1869}" destId="{AE7EEE5A-23FE-4871-8B81-EB4056BECB8D}" srcOrd="0" destOrd="0" parTransId="{1B6BECDB-6C4F-4117-9031-B2B2367E73D2}" sibTransId="{DDAF51F4-C485-47EB-8E02-78C1D8121155}"/>
    <dgm:cxn modelId="{AD165518-DAFE-4F5E-9C36-47AECD452647}" srcId="{AE7EEE5A-23FE-4871-8B81-EB4056BECB8D}" destId="{114B6CFD-902D-4289-A2B4-B9FF399FC945}" srcOrd="0" destOrd="0" parTransId="{4DAA9A70-E18E-44D2-8489-F41FAAFD555F}" sibTransId="{E2147144-B3AB-4CA4-827F-8415661DECAB}"/>
    <dgm:cxn modelId="{16B541F9-3BC7-4A6D-B3EB-9A1AF4F1A67A}" type="presOf" srcId="{114B6CFD-902D-4289-A2B4-B9FF399FC945}" destId="{52B516EB-1BD6-4C89-936E-819393AD561F}" srcOrd="0" destOrd="0" presId="urn:microsoft.com/office/officeart/2005/8/layout/hierarchy4"/>
    <dgm:cxn modelId="{22AB9133-1FFD-4E44-80B2-5E0CCF646CD4}" type="presOf" srcId="{AE7EEE5A-23FE-4871-8B81-EB4056BECB8D}" destId="{4C64F8C4-BF90-4E67-8D87-4FB452FA00D6}" srcOrd="0" destOrd="0" presId="urn:microsoft.com/office/officeart/2005/8/layout/hierarchy4"/>
    <dgm:cxn modelId="{428C3646-A3FB-418D-BA23-231356D95B3C}" type="presParOf" srcId="{3A409D57-0807-4E7A-A039-5790BE99C515}" destId="{0D01AE69-BB38-4EF7-A5AE-8F46E4AF14D9}" srcOrd="0" destOrd="0" presId="urn:microsoft.com/office/officeart/2005/8/layout/hierarchy4"/>
    <dgm:cxn modelId="{01353272-BF0F-4C65-AACC-8A144776FFC8}" type="presParOf" srcId="{0D01AE69-BB38-4EF7-A5AE-8F46E4AF14D9}" destId="{4C64F8C4-BF90-4E67-8D87-4FB452FA00D6}" srcOrd="0" destOrd="0" presId="urn:microsoft.com/office/officeart/2005/8/layout/hierarchy4"/>
    <dgm:cxn modelId="{87BAC3B4-E5D6-47FF-A137-9A6DE561B211}" type="presParOf" srcId="{0D01AE69-BB38-4EF7-A5AE-8F46E4AF14D9}" destId="{25E7C5CB-BCAE-4970-953E-008889E11557}" srcOrd="1" destOrd="0" presId="urn:microsoft.com/office/officeart/2005/8/layout/hierarchy4"/>
    <dgm:cxn modelId="{9ADAF7FB-40E8-44F9-9EA0-71CA1CEE465A}" type="presParOf" srcId="{0D01AE69-BB38-4EF7-A5AE-8F46E4AF14D9}" destId="{5ACE5A9F-66DE-4DE8-92A6-A5FEA7BFF7EE}" srcOrd="2" destOrd="0" presId="urn:microsoft.com/office/officeart/2005/8/layout/hierarchy4"/>
    <dgm:cxn modelId="{EB6ADD16-BE82-47A6-B775-952A35349005}" type="presParOf" srcId="{5ACE5A9F-66DE-4DE8-92A6-A5FEA7BFF7EE}" destId="{92EDA4CA-1239-4C0D-8DED-930F18CA4395}" srcOrd="0" destOrd="0" presId="urn:microsoft.com/office/officeart/2005/8/layout/hierarchy4"/>
    <dgm:cxn modelId="{B540AE88-284A-4B2F-9B31-307E48932842}" type="presParOf" srcId="{92EDA4CA-1239-4C0D-8DED-930F18CA4395}" destId="{52B516EB-1BD6-4C89-936E-819393AD561F}" srcOrd="0" destOrd="0" presId="urn:microsoft.com/office/officeart/2005/8/layout/hierarchy4"/>
    <dgm:cxn modelId="{A6B1F8E2-5340-4D8B-B5C7-AFB644E6EE61}" type="presParOf" srcId="{92EDA4CA-1239-4C0D-8DED-930F18CA4395}" destId="{8C30CAB0-87D8-47C3-AEC3-86A0B2E56B0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D60B55-977D-4C54-8E88-98A06226E70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5451B2-AC0E-4532-A7D4-CBD56C325DDA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/>
            <a:t>КОМПЕТЕНЦИИ: </a:t>
          </a:r>
        </a:p>
        <a:p>
          <a:r>
            <a:rPr lang="ru-RU" sz="2400" dirty="0" smtClean="0"/>
            <a:t>Карьерный </a:t>
          </a:r>
          <a:r>
            <a:rPr lang="ru-RU" sz="2400" dirty="0" err="1" smtClean="0"/>
            <a:t>коучинг</a:t>
          </a:r>
          <a:r>
            <a:rPr lang="ru-RU" sz="2400" dirty="0" smtClean="0"/>
            <a:t>  и консультирование перспективных кандидатов,  грамотная «упаковка» компетенций под требования рынка. Сбор рекомендаций.</a:t>
          </a:r>
        </a:p>
        <a:p>
          <a:r>
            <a:rPr lang="ru-RU" sz="2400" u="sng" dirty="0" smtClean="0">
              <a:solidFill>
                <a:schemeClr val="bg1"/>
              </a:solidFill>
            </a:rPr>
            <a:t>Формирование «Профиля кандидата»</a:t>
          </a:r>
          <a:endParaRPr lang="ru-RU" sz="2400" u="sng" dirty="0">
            <a:solidFill>
              <a:schemeClr val="bg1"/>
            </a:solidFill>
          </a:endParaRPr>
        </a:p>
      </dgm:t>
    </dgm:pt>
    <dgm:pt modelId="{A8EE2885-290F-460E-B0E5-A62C4C6DD95E}" type="parTrans" cxnId="{A404E33F-F50B-48FF-A7C0-EBBD7CEF9BB1}">
      <dgm:prSet/>
      <dgm:spPr/>
      <dgm:t>
        <a:bodyPr/>
        <a:lstStyle/>
        <a:p>
          <a:endParaRPr lang="ru-RU"/>
        </a:p>
      </dgm:t>
    </dgm:pt>
    <dgm:pt modelId="{96E23A2C-698D-492C-B53E-E8816FEF33AA}" type="sibTrans" cxnId="{A404E33F-F50B-48FF-A7C0-EBBD7CEF9BB1}">
      <dgm:prSet/>
      <dgm:spPr/>
      <dgm:t>
        <a:bodyPr/>
        <a:lstStyle/>
        <a:p>
          <a:endParaRPr lang="ru-RU"/>
        </a:p>
      </dgm:t>
    </dgm:pt>
    <dgm:pt modelId="{0C303716-4DAB-4E4F-A56D-25B5587F91D6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/>
            <a:t>ПОВЫШЕНИЕ УЗНАВАЕМОСТИ </a:t>
          </a:r>
          <a:r>
            <a:rPr lang="ru-RU" sz="2400" dirty="0" smtClean="0"/>
            <a:t>в профессиональном сообществе.</a:t>
          </a:r>
        </a:p>
        <a:p>
          <a:r>
            <a:rPr lang="en-US" sz="2400" dirty="0" smtClean="0"/>
            <a:t>Networking, </a:t>
          </a:r>
          <a:r>
            <a:rPr lang="ru-RU" sz="2400" dirty="0" smtClean="0"/>
            <a:t>размещение «Профиля кандидата» на наших </a:t>
          </a:r>
          <a:r>
            <a:rPr lang="ru-RU" sz="2400" u="sng" dirty="0" smtClean="0">
              <a:solidFill>
                <a:schemeClr val="bg1"/>
              </a:solidFill>
            </a:rPr>
            <a:t>специализированных ресурсах (</a:t>
          </a:r>
          <a:r>
            <a:rPr lang="ru-RU" sz="2400" u="sng" dirty="0" err="1" smtClean="0">
              <a:solidFill>
                <a:schemeClr val="bg1"/>
              </a:solidFill>
            </a:rPr>
            <a:t>Телеграм</a:t>
          </a:r>
          <a:r>
            <a:rPr lang="ru-RU" sz="2400" u="sng" dirty="0" smtClean="0">
              <a:solidFill>
                <a:schemeClr val="bg1"/>
              </a:solidFill>
            </a:rPr>
            <a:t> канал </a:t>
          </a:r>
          <a:r>
            <a:rPr lang="en-US" sz="2400" u="sng" dirty="0" smtClean="0">
              <a:solidFill>
                <a:schemeClr val="bg1"/>
              </a:solidFill>
            </a:rPr>
            <a:t>#</a:t>
          </a:r>
          <a:r>
            <a:rPr lang="en-US" sz="2400" u="sng" dirty="0" err="1" smtClean="0">
              <a:solidFill>
                <a:schemeClr val="bg1"/>
              </a:solidFill>
            </a:rPr>
            <a:t>InfraDesk</a:t>
          </a:r>
          <a:r>
            <a:rPr lang="ru-RU" sz="2400" u="sng" dirty="0" smtClean="0">
              <a:solidFill>
                <a:schemeClr val="bg1"/>
              </a:solidFill>
            </a:rPr>
            <a:t>, сайт,  </a:t>
          </a:r>
          <a:r>
            <a:rPr lang="en-US" sz="2400" u="sng" dirty="0" smtClean="0">
              <a:solidFill>
                <a:schemeClr val="bg1"/>
              </a:solidFill>
            </a:rPr>
            <a:t>FB-</a:t>
          </a:r>
          <a:r>
            <a:rPr lang="ru-RU" sz="2400" u="sng" dirty="0" smtClean="0">
              <a:solidFill>
                <a:schemeClr val="bg1"/>
              </a:solidFill>
            </a:rPr>
            <a:t>аккаунт)</a:t>
          </a:r>
          <a:endParaRPr lang="ru-RU" sz="2400" u="sng" dirty="0">
            <a:solidFill>
              <a:schemeClr val="bg1"/>
            </a:solidFill>
          </a:endParaRPr>
        </a:p>
      </dgm:t>
    </dgm:pt>
    <dgm:pt modelId="{B77E28FF-A4B0-48D2-B551-DEF3F964FF9C}" type="parTrans" cxnId="{40A4C38E-DD0F-42FA-BC4E-E0B529443709}">
      <dgm:prSet/>
      <dgm:spPr/>
      <dgm:t>
        <a:bodyPr/>
        <a:lstStyle/>
        <a:p>
          <a:endParaRPr lang="ru-RU"/>
        </a:p>
      </dgm:t>
    </dgm:pt>
    <dgm:pt modelId="{CFDAD6D3-89F1-42BA-939A-D25BB2AAC81E}" type="sibTrans" cxnId="{40A4C38E-DD0F-42FA-BC4E-E0B529443709}">
      <dgm:prSet/>
      <dgm:spPr/>
      <dgm:t>
        <a:bodyPr/>
        <a:lstStyle/>
        <a:p>
          <a:endParaRPr lang="ru-RU"/>
        </a:p>
      </dgm:t>
    </dgm:pt>
    <dgm:pt modelId="{A1EF1749-1E98-4418-BBB9-215C227333E1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400" b="1" dirty="0" smtClean="0"/>
            <a:t>СПЕЦИАЛИЗАЦИЯ: </a:t>
          </a:r>
        </a:p>
        <a:p>
          <a:r>
            <a:rPr lang="ru-RU" sz="2400" dirty="0" smtClean="0"/>
            <a:t>Усиление конкурентного преимущества ГЧП-специалистов через участие в отраслевых </a:t>
          </a:r>
          <a:r>
            <a:rPr lang="ru-RU" sz="2400" u="sng" dirty="0" smtClean="0">
              <a:solidFill>
                <a:schemeClr val="bg1"/>
              </a:solidFill>
            </a:rPr>
            <a:t>Программах повышения квалификации:</a:t>
          </a:r>
        </a:p>
        <a:p>
          <a:r>
            <a:rPr lang="ru-RU" sz="2400" dirty="0" smtClean="0"/>
            <a:t>- Июль 2019 в сфере </a:t>
          </a:r>
          <a:r>
            <a:rPr lang="en-US" sz="2400" dirty="0" smtClean="0"/>
            <a:t>IT (</a:t>
          </a:r>
          <a:r>
            <a:rPr lang="ru-RU" sz="2400" dirty="0" smtClean="0"/>
            <a:t>совместно с ВШЭ)</a:t>
          </a:r>
        </a:p>
        <a:p>
          <a:r>
            <a:rPr lang="ru-RU" sz="2400" dirty="0" smtClean="0"/>
            <a:t>- Ноябрь 2020 в общественном транспорте (совместно с </a:t>
          </a:r>
          <a:r>
            <a:rPr lang="ru-RU" sz="2400" dirty="0" err="1" smtClean="0"/>
            <a:t>РАНХиГС</a:t>
          </a:r>
          <a:r>
            <a:rPr lang="ru-RU" sz="2400" dirty="0" smtClean="0"/>
            <a:t>)</a:t>
          </a:r>
        </a:p>
        <a:p>
          <a:r>
            <a:rPr lang="ru-RU" sz="2400" dirty="0" smtClean="0"/>
            <a:t>- В ближайших планах –сектор медицины</a:t>
          </a:r>
          <a:endParaRPr lang="ru-RU" sz="2400" dirty="0"/>
        </a:p>
      </dgm:t>
    </dgm:pt>
    <dgm:pt modelId="{BE9C375B-F82B-4734-91D5-E203235468A6}" type="parTrans" cxnId="{841DD0A4-2232-4591-843B-171E3E212221}">
      <dgm:prSet/>
      <dgm:spPr/>
      <dgm:t>
        <a:bodyPr/>
        <a:lstStyle/>
        <a:p>
          <a:endParaRPr lang="ru-RU"/>
        </a:p>
      </dgm:t>
    </dgm:pt>
    <dgm:pt modelId="{5560EB44-F08E-4B7E-A35A-1F6810D534AF}" type="sibTrans" cxnId="{841DD0A4-2232-4591-843B-171E3E212221}">
      <dgm:prSet/>
      <dgm:spPr/>
      <dgm:t>
        <a:bodyPr/>
        <a:lstStyle/>
        <a:p>
          <a:endParaRPr lang="ru-RU"/>
        </a:p>
      </dgm:t>
    </dgm:pt>
    <dgm:pt modelId="{49B612B3-7CB8-425C-8ADF-492BF401192B}" type="pres">
      <dgm:prSet presAssocID="{A2D60B55-977D-4C54-8E88-98A06226E70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BF3661-08FE-49D1-8DB2-B3033656286D}" type="pres">
      <dgm:prSet presAssocID="{2A5451B2-AC0E-4532-A7D4-CBD56C325DD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DC6CCA-7891-4D43-B5AE-A4EAB3CA91EC}" type="pres">
      <dgm:prSet presAssocID="{96E23A2C-698D-492C-B53E-E8816FEF33AA}" presName="sibTrans" presStyleCnt="0"/>
      <dgm:spPr/>
    </dgm:pt>
    <dgm:pt modelId="{408D93DE-5E3B-466E-BD8F-672EFBA21888}" type="pres">
      <dgm:prSet presAssocID="{0C303716-4DAB-4E4F-A56D-25B5587F91D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09A30B-CF3A-40C1-BB65-CFBBE06FA9DF}" type="pres">
      <dgm:prSet presAssocID="{CFDAD6D3-89F1-42BA-939A-D25BB2AAC81E}" presName="sibTrans" presStyleCnt="0"/>
      <dgm:spPr/>
    </dgm:pt>
    <dgm:pt modelId="{F6B81EAC-105F-4052-B661-B56946B11074}" type="pres">
      <dgm:prSet presAssocID="{A1EF1749-1E98-4418-BBB9-215C227333E1}" presName="node" presStyleLbl="node1" presStyleIdx="2" presStyleCnt="3" custScaleX="130473" custScaleY="1164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17951A-0A79-40EC-BE91-6636A9F0C603}" type="presOf" srcId="{A1EF1749-1E98-4418-BBB9-215C227333E1}" destId="{F6B81EAC-105F-4052-B661-B56946B11074}" srcOrd="0" destOrd="0" presId="urn:microsoft.com/office/officeart/2005/8/layout/default"/>
    <dgm:cxn modelId="{4E52440C-FF5A-462D-99CE-4928DE7D3ADD}" type="presOf" srcId="{A2D60B55-977D-4C54-8E88-98A06226E70D}" destId="{49B612B3-7CB8-425C-8ADF-492BF401192B}" srcOrd="0" destOrd="0" presId="urn:microsoft.com/office/officeart/2005/8/layout/default"/>
    <dgm:cxn modelId="{A213A66F-72AE-4291-BB34-5B61738EE6AD}" type="presOf" srcId="{2A5451B2-AC0E-4532-A7D4-CBD56C325DDA}" destId="{D6BF3661-08FE-49D1-8DB2-B3033656286D}" srcOrd="0" destOrd="0" presId="urn:microsoft.com/office/officeart/2005/8/layout/default"/>
    <dgm:cxn modelId="{A404E33F-F50B-48FF-A7C0-EBBD7CEF9BB1}" srcId="{A2D60B55-977D-4C54-8E88-98A06226E70D}" destId="{2A5451B2-AC0E-4532-A7D4-CBD56C325DDA}" srcOrd="0" destOrd="0" parTransId="{A8EE2885-290F-460E-B0E5-A62C4C6DD95E}" sibTransId="{96E23A2C-698D-492C-B53E-E8816FEF33AA}"/>
    <dgm:cxn modelId="{40A4C38E-DD0F-42FA-BC4E-E0B529443709}" srcId="{A2D60B55-977D-4C54-8E88-98A06226E70D}" destId="{0C303716-4DAB-4E4F-A56D-25B5587F91D6}" srcOrd="1" destOrd="0" parTransId="{B77E28FF-A4B0-48D2-B551-DEF3F964FF9C}" sibTransId="{CFDAD6D3-89F1-42BA-939A-D25BB2AAC81E}"/>
    <dgm:cxn modelId="{841DD0A4-2232-4591-843B-171E3E212221}" srcId="{A2D60B55-977D-4C54-8E88-98A06226E70D}" destId="{A1EF1749-1E98-4418-BBB9-215C227333E1}" srcOrd="2" destOrd="0" parTransId="{BE9C375B-F82B-4734-91D5-E203235468A6}" sibTransId="{5560EB44-F08E-4B7E-A35A-1F6810D534AF}"/>
    <dgm:cxn modelId="{BB42FDDF-8B59-4D00-AB67-B09731CF7E25}" type="presOf" srcId="{0C303716-4DAB-4E4F-A56D-25B5587F91D6}" destId="{408D93DE-5E3B-466E-BD8F-672EFBA21888}" srcOrd="0" destOrd="0" presId="urn:microsoft.com/office/officeart/2005/8/layout/default"/>
    <dgm:cxn modelId="{30A12E82-2D51-427F-93F8-7C2B4EFAD096}" type="presParOf" srcId="{49B612B3-7CB8-425C-8ADF-492BF401192B}" destId="{D6BF3661-08FE-49D1-8DB2-B3033656286D}" srcOrd="0" destOrd="0" presId="urn:microsoft.com/office/officeart/2005/8/layout/default"/>
    <dgm:cxn modelId="{BA42BB4C-16D0-4D9B-9305-B942900DB679}" type="presParOf" srcId="{49B612B3-7CB8-425C-8ADF-492BF401192B}" destId="{15DC6CCA-7891-4D43-B5AE-A4EAB3CA91EC}" srcOrd="1" destOrd="0" presId="urn:microsoft.com/office/officeart/2005/8/layout/default"/>
    <dgm:cxn modelId="{A4F4C7BD-150E-42B1-B4F8-7715FF38F433}" type="presParOf" srcId="{49B612B3-7CB8-425C-8ADF-492BF401192B}" destId="{408D93DE-5E3B-466E-BD8F-672EFBA21888}" srcOrd="2" destOrd="0" presId="urn:microsoft.com/office/officeart/2005/8/layout/default"/>
    <dgm:cxn modelId="{B40FCF3E-A2CB-4470-8B0B-ED61036E46C2}" type="presParOf" srcId="{49B612B3-7CB8-425C-8ADF-492BF401192B}" destId="{6609A30B-CF3A-40C1-BB65-CFBBE06FA9DF}" srcOrd="3" destOrd="0" presId="urn:microsoft.com/office/officeart/2005/8/layout/default"/>
    <dgm:cxn modelId="{351DD58D-67CF-4BD0-8A7B-B7BF1E0F763D}" type="presParOf" srcId="{49B612B3-7CB8-425C-8ADF-492BF401192B}" destId="{F6B81EAC-105F-4052-B661-B56946B1107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58F54-C3E2-4813-A3CB-AA1B4045F3B4}">
      <dsp:nvSpPr>
        <dsp:cNvPr id="0" name=""/>
        <dsp:cNvSpPr/>
      </dsp:nvSpPr>
      <dsp:spPr>
        <a:xfrm rot="16200000">
          <a:off x="-1268539" y="1268539"/>
          <a:ext cx="6248400" cy="371132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B23634"/>
              </a:solidFill>
            </a:rPr>
            <a:t>Инвестор (концессионер / частный партнер)</a:t>
          </a:r>
          <a:endParaRPr lang="ru-RU" sz="2400" b="1" kern="1200" dirty="0">
            <a:solidFill>
              <a:srgbClr val="B23634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Отраслевой опыт работы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Опыт практической реализации ГЧП проекта на разных этапах. Часто- именно в компании-концессионере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Роль РП – «интегратор» разных частей проекта и коммуникатор</a:t>
          </a:r>
          <a:endParaRPr lang="ru-RU" sz="20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Понимание принципов тарифного регулирования</a:t>
          </a:r>
          <a:endParaRPr lang="ru-RU" sz="1800" kern="1200" dirty="0"/>
        </a:p>
      </dsp:txBody>
      <dsp:txXfrm rot="5400000">
        <a:off x="1" y="1249679"/>
        <a:ext cx="3711320" cy="3749040"/>
      </dsp:txXfrm>
    </dsp:sp>
    <dsp:sp modelId="{F22384B6-FFEA-400C-AED6-6660A8B26DA2}">
      <dsp:nvSpPr>
        <dsp:cNvPr id="0" name=""/>
        <dsp:cNvSpPr/>
      </dsp:nvSpPr>
      <dsp:spPr>
        <a:xfrm rot="16200000">
          <a:off x="2780291" y="1213389"/>
          <a:ext cx="6248400" cy="3821621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B23634"/>
              </a:solidFill>
            </a:rPr>
            <a:t>Консалтинг</a:t>
          </a:r>
          <a:endParaRPr lang="ru-RU" sz="2400" b="1" kern="1200" dirty="0">
            <a:solidFill>
              <a:srgbClr val="B23634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Образование: право, финансы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Опыт сопровождения концессионных/ ГЧП проектов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Знание концессионного/ ГЧП законодательства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Опыт построения юридической/ финансовой модели</a:t>
          </a:r>
          <a:endParaRPr lang="ru-RU" sz="2000" kern="1200" dirty="0"/>
        </a:p>
      </dsp:txBody>
      <dsp:txXfrm rot="5400000">
        <a:off x="3993681" y="1249679"/>
        <a:ext cx="3821621" cy="3749040"/>
      </dsp:txXfrm>
    </dsp:sp>
    <dsp:sp modelId="{2FF5E983-0DB8-46B0-B7B1-C0ED54E1F65B}">
      <dsp:nvSpPr>
        <dsp:cNvPr id="0" name=""/>
        <dsp:cNvSpPr/>
      </dsp:nvSpPr>
      <dsp:spPr>
        <a:xfrm rot="16200000">
          <a:off x="6761416" y="1268539"/>
          <a:ext cx="6248400" cy="371132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B23634"/>
              </a:solidFill>
            </a:rPr>
            <a:t>Финансирующие организации</a:t>
          </a:r>
          <a:endParaRPr lang="ru-RU" sz="2400" b="1" kern="1200" dirty="0">
            <a:solidFill>
              <a:srgbClr val="B23634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Образование финансы/ экономика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Понимание специфики ГЧП/ проектного финансирования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Навыки финансового моделирования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Профильный опыт работы (инвестиционный банк, фонд и т.п.)</a:t>
          </a:r>
          <a:endParaRPr lang="ru-RU" sz="2000" kern="1200" dirty="0"/>
        </a:p>
      </dsp:txBody>
      <dsp:txXfrm rot="5400000">
        <a:off x="8029956" y="1249679"/>
        <a:ext cx="3711320" cy="3749040"/>
      </dsp:txXfrm>
    </dsp:sp>
    <dsp:sp modelId="{B4903CF2-CF72-4489-BAE6-ED6C1CED92D4}">
      <dsp:nvSpPr>
        <dsp:cNvPr id="0" name=""/>
        <dsp:cNvSpPr/>
      </dsp:nvSpPr>
      <dsp:spPr>
        <a:xfrm rot="16200000">
          <a:off x="10822187" y="1268539"/>
          <a:ext cx="6248400" cy="3711320"/>
        </a:xfrm>
        <a:prstGeom prst="flowChartManualOperati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B23634"/>
              </a:solidFill>
            </a:rPr>
            <a:t>Органы власти (</a:t>
          </a:r>
          <a:r>
            <a:rPr lang="ru-RU" sz="2400" b="1" kern="1200" dirty="0" err="1" smtClean="0">
              <a:solidFill>
                <a:srgbClr val="B23634"/>
              </a:solidFill>
            </a:rPr>
            <a:t>концедент</a:t>
          </a:r>
          <a:r>
            <a:rPr lang="ru-RU" sz="2400" b="1" kern="1200" dirty="0" smtClean="0">
              <a:solidFill>
                <a:srgbClr val="B23634"/>
              </a:solidFill>
            </a:rPr>
            <a:t>/ публичный партнер)</a:t>
          </a:r>
          <a:endParaRPr lang="ru-RU" sz="2400" b="1" kern="1200" dirty="0">
            <a:solidFill>
              <a:srgbClr val="B23634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Опыт работы на госслужбе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Опыт практической работы по реализации/ структурированию проектов ГЧП и иным инвестиционным контрактам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Государственный ВУЗ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«Толстая записная книжка».</a:t>
          </a:r>
          <a:endParaRPr lang="ru-RU" sz="2000" kern="1200" dirty="0"/>
        </a:p>
      </dsp:txBody>
      <dsp:txXfrm rot="5400000">
        <a:off x="12090727" y="1249679"/>
        <a:ext cx="3711320" cy="37490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64F8C4-BF90-4E67-8D87-4FB452FA00D6}">
      <dsp:nvSpPr>
        <dsp:cNvPr id="0" name=""/>
        <dsp:cNvSpPr/>
      </dsp:nvSpPr>
      <dsp:spPr>
        <a:xfrm>
          <a:off x="173571" y="0"/>
          <a:ext cx="5877871" cy="216554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</a:rPr>
            <a:t>ПЛАТФОРМА:</a:t>
          </a:r>
          <a:r>
            <a:rPr lang="ru-RU" sz="2400" kern="1200" dirty="0" smtClean="0"/>
            <a:t> эрудиция, общие знания, способность сотрудничать с экспертами в других областях и применять знания из областей, отличных от собственных.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Пример платформы: компетенция «системное мышление».</a:t>
          </a:r>
          <a:endParaRPr lang="ru-RU" sz="2400" kern="1200" dirty="0"/>
        </a:p>
      </dsp:txBody>
      <dsp:txXfrm>
        <a:off x="236998" y="63427"/>
        <a:ext cx="5751017" cy="2038689"/>
      </dsp:txXfrm>
    </dsp:sp>
    <dsp:sp modelId="{52B516EB-1BD6-4C89-936E-819393AD561F}">
      <dsp:nvSpPr>
        <dsp:cNvPr id="0" name=""/>
        <dsp:cNvSpPr/>
      </dsp:nvSpPr>
      <dsp:spPr>
        <a:xfrm>
          <a:off x="2357854" y="2323750"/>
          <a:ext cx="1513235" cy="416064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vert270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00000"/>
              </a:solidFill>
            </a:rPr>
            <a:t>Глубокая экспертиза в выбранной области.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То, за что нам платят деньги</a:t>
          </a:r>
          <a:endParaRPr lang="ru-RU" sz="2400" kern="1200" dirty="0"/>
        </a:p>
      </dsp:txBody>
      <dsp:txXfrm>
        <a:off x="2402175" y="2368071"/>
        <a:ext cx="1424593" cy="40719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BF3661-08FE-49D1-8DB2-B3033656286D}">
      <dsp:nvSpPr>
        <dsp:cNvPr id="0" name=""/>
        <dsp:cNvSpPr/>
      </dsp:nvSpPr>
      <dsp:spPr>
        <a:xfrm>
          <a:off x="1519026" y="2598"/>
          <a:ext cx="5077916" cy="3046749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КОМПЕТЕНЦИИ: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Карьерный </a:t>
          </a:r>
          <a:r>
            <a:rPr lang="ru-RU" sz="2400" kern="1200" dirty="0" err="1" smtClean="0"/>
            <a:t>коучинг</a:t>
          </a:r>
          <a:r>
            <a:rPr lang="ru-RU" sz="2400" kern="1200" dirty="0" smtClean="0"/>
            <a:t>  и консультирование перспективных кандидатов,  грамотная «упаковка» компетенций под требования рынка. Сбор рекомендаций.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u="sng" kern="1200" dirty="0" smtClean="0">
              <a:solidFill>
                <a:schemeClr val="bg1"/>
              </a:solidFill>
            </a:rPr>
            <a:t>Формирование «Профиля кандидата»</a:t>
          </a:r>
          <a:endParaRPr lang="ru-RU" sz="2400" u="sng" kern="1200" dirty="0">
            <a:solidFill>
              <a:schemeClr val="bg1"/>
            </a:solidFill>
          </a:endParaRPr>
        </a:p>
      </dsp:txBody>
      <dsp:txXfrm>
        <a:off x="1519026" y="2598"/>
        <a:ext cx="5077916" cy="3046749"/>
      </dsp:txXfrm>
    </dsp:sp>
    <dsp:sp modelId="{408D93DE-5E3B-466E-BD8F-672EFBA21888}">
      <dsp:nvSpPr>
        <dsp:cNvPr id="0" name=""/>
        <dsp:cNvSpPr/>
      </dsp:nvSpPr>
      <dsp:spPr>
        <a:xfrm>
          <a:off x="7104734" y="2598"/>
          <a:ext cx="5077916" cy="3046749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ПОВЫШЕНИЕ УЗНАВАЕМОСТИ </a:t>
          </a:r>
          <a:r>
            <a:rPr lang="ru-RU" sz="2400" kern="1200" dirty="0" smtClean="0"/>
            <a:t>в профессиональном сообществе.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Networking, </a:t>
          </a:r>
          <a:r>
            <a:rPr lang="ru-RU" sz="2400" kern="1200" dirty="0" smtClean="0"/>
            <a:t>размещение «Профиля кандидата» на наших </a:t>
          </a:r>
          <a:r>
            <a:rPr lang="ru-RU" sz="2400" u="sng" kern="1200" dirty="0" smtClean="0">
              <a:solidFill>
                <a:schemeClr val="bg1"/>
              </a:solidFill>
            </a:rPr>
            <a:t>специализированных ресурсах (</a:t>
          </a:r>
          <a:r>
            <a:rPr lang="ru-RU" sz="2400" u="sng" kern="1200" dirty="0" err="1" smtClean="0">
              <a:solidFill>
                <a:schemeClr val="bg1"/>
              </a:solidFill>
            </a:rPr>
            <a:t>Телеграм</a:t>
          </a:r>
          <a:r>
            <a:rPr lang="ru-RU" sz="2400" u="sng" kern="1200" dirty="0" smtClean="0">
              <a:solidFill>
                <a:schemeClr val="bg1"/>
              </a:solidFill>
            </a:rPr>
            <a:t> канал </a:t>
          </a:r>
          <a:r>
            <a:rPr lang="en-US" sz="2400" u="sng" kern="1200" dirty="0" smtClean="0">
              <a:solidFill>
                <a:schemeClr val="bg1"/>
              </a:solidFill>
            </a:rPr>
            <a:t>#</a:t>
          </a:r>
          <a:r>
            <a:rPr lang="en-US" sz="2400" u="sng" kern="1200" dirty="0" err="1" smtClean="0">
              <a:solidFill>
                <a:schemeClr val="bg1"/>
              </a:solidFill>
            </a:rPr>
            <a:t>InfraDesk</a:t>
          </a:r>
          <a:r>
            <a:rPr lang="ru-RU" sz="2400" u="sng" kern="1200" dirty="0" smtClean="0">
              <a:solidFill>
                <a:schemeClr val="bg1"/>
              </a:solidFill>
            </a:rPr>
            <a:t>, сайт,  </a:t>
          </a:r>
          <a:r>
            <a:rPr lang="en-US" sz="2400" u="sng" kern="1200" dirty="0" smtClean="0">
              <a:solidFill>
                <a:schemeClr val="bg1"/>
              </a:solidFill>
            </a:rPr>
            <a:t>FB-</a:t>
          </a:r>
          <a:r>
            <a:rPr lang="ru-RU" sz="2400" u="sng" kern="1200" dirty="0" smtClean="0">
              <a:solidFill>
                <a:schemeClr val="bg1"/>
              </a:solidFill>
            </a:rPr>
            <a:t>аккаунт)</a:t>
          </a:r>
          <a:endParaRPr lang="ru-RU" sz="2400" u="sng" kern="1200" dirty="0">
            <a:solidFill>
              <a:schemeClr val="bg1"/>
            </a:solidFill>
          </a:endParaRPr>
        </a:p>
      </dsp:txBody>
      <dsp:txXfrm>
        <a:off x="7104734" y="2598"/>
        <a:ext cx="5077916" cy="3046749"/>
      </dsp:txXfrm>
    </dsp:sp>
    <dsp:sp modelId="{F6B81EAC-105F-4052-B661-B56946B11074}">
      <dsp:nvSpPr>
        <dsp:cNvPr id="0" name=""/>
        <dsp:cNvSpPr/>
      </dsp:nvSpPr>
      <dsp:spPr>
        <a:xfrm>
          <a:off x="3538183" y="3557140"/>
          <a:ext cx="6625309" cy="3546569"/>
        </a:xfrm>
        <a:prstGeom prst="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СПЕЦИАЛИЗАЦИЯ: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Усиление конкурентного преимущества ГЧП-специалистов через участие в отраслевых </a:t>
          </a:r>
          <a:r>
            <a:rPr lang="ru-RU" sz="2400" u="sng" kern="1200" dirty="0" smtClean="0">
              <a:solidFill>
                <a:schemeClr val="bg1"/>
              </a:solidFill>
            </a:rPr>
            <a:t>Программах повышения квалификации: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- Июль 2019 в сфере </a:t>
          </a:r>
          <a:r>
            <a:rPr lang="en-US" sz="2400" kern="1200" dirty="0" smtClean="0"/>
            <a:t>IT (</a:t>
          </a:r>
          <a:r>
            <a:rPr lang="ru-RU" sz="2400" kern="1200" dirty="0" smtClean="0"/>
            <a:t>совместно с ВШЭ)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- Ноябрь 2020 в общественном транспорте (совместно с </a:t>
          </a:r>
          <a:r>
            <a:rPr lang="ru-RU" sz="2400" kern="1200" dirty="0" err="1" smtClean="0"/>
            <a:t>РАНХиГС</a:t>
          </a:r>
          <a:r>
            <a:rPr lang="ru-RU" sz="2400" kern="1200" dirty="0" smtClean="0"/>
            <a:t>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- В ближайших планах –сектор медицины</a:t>
          </a:r>
          <a:endParaRPr lang="ru-RU" sz="2400" kern="1200" dirty="0"/>
        </a:p>
      </dsp:txBody>
      <dsp:txXfrm>
        <a:off x="3538183" y="3557140"/>
        <a:ext cx="6625309" cy="3546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9D231B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9D231B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9D231B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7999" cy="10286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6999"/>
                </a:lnTo>
                <a:close/>
              </a:path>
            </a:pathLst>
          </a:custGeom>
          <a:solidFill>
            <a:srgbClr val="D9D9D9">
              <a:alpha val="697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121608" y="9110440"/>
            <a:ext cx="1333499" cy="11765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75599" y="3586279"/>
            <a:ext cx="10136801" cy="513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1">
                <a:solidFill>
                  <a:srgbClr val="9D231B"/>
                </a:solidFill>
                <a:latin typeface="Noto Sans"/>
                <a:cs typeface="Noto San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9286" y="9248458"/>
            <a:ext cx="500681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690" dirty="0">
                <a:solidFill>
                  <a:srgbClr val="A6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/>
              </a:rPr>
              <a:t>Online </a:t>
            </a:r>
            <a:r>
              <a:rPr sz="4400" spc="-805" dirty="0">
                <a:solidFill>
                  <a:srgbClr val="A6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/>
              </a:rPr>
              <a:t>Forum</a:t>
            </a:r>
            <a:r>
              <a:rPr sz="4400" spc="-475" dirty="0">
                <a:solidFill>
                  <a:srgbClr val="A6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/>
              </a:rPr>
              <a:t> </a:t>
            </a:r>
            <a:r>
              <a:rPr sz="4400" spc="-844" dirty="0">
                <a:solidFill>
                  <a:srgbClr val="A6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/>
              </a:rPr>
              <a:t>PPP</a:t>
            </a:r>
            <a:endParaRPr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411200" y="2552699"/>
            <a:ext cx="2971800" cy="3091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0587878" y="9093362"/>
            <a:ext cx="7511415" cy="1000125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sz="2850" b="1" spc="-195" dirty="0">
                <a:solidFill>
                  <a:srgbClr val="535353"/>
                </a:solidFill>
                <a:latin typeface="Verdana"/>
                <a:cs typeface="Verdana"/>
              </a:rPr>
              <a:t>2-</a:t>
            </a:r>
            <a:r>
              <a:rPr sz="2850" spc="-195" dirty="0">
                <a:solidFill>
                  <a:srgbClr val="535353"/>
                </a:solidFill>
                <a:latin typeface="Arial Black"/>
                <a:cs typeface="Arial Black"/>
              </a:rPr>
              <a:t>ой </a:t>
            </a:r>
            <a:r>
              <a:rPr sz="2850" spc="-360" dirty="0" err="1" smtClean="0">
                <a:solidFill>
                  <a:srgbClr val="535353"/>
                </a:solidFill>
                <a:latin typeface="Arial Black"/>
                <a:cs typeface="Arial Black"/>
              </a:rPr>
              <a:t>Инвестиционный</a:t>
            </a:r>
            <a:r>
              <a:rPr lang="ru-RU" sz="2850" spc="-360" dirty="0" smtClean="0">
                <a:solidFill>
                  <a:srgbClr val="535353"/>
                </a:solidFill>
                <a:latin typeface="Arial Black"/>
                <a:cs typeface="Arial Black"/>
              </a:rPr>
              <a:t> </a:t>
            </a:r>
            <a:r>
              <a:rPr sz="2850" spc="-730" dirty="0" smtClean="0">
                <a:solidFill>
                  <a:srgbClr val="535353"/>
                </a:solidFill>
                <a:latin typeface="Arial Black"/>
                <a:cs typeface="Arial Black"/>
              </a:rPr>
              <a:t> </a:t>
            </a:r>
            <a:r>
              <a:rPr sz="2850" spc="-459" dirty="0" err="1">
                <a:solidFill>
                  <a:srgbClr val="535353"/>
                </a:solidFill>
                <a:latin typeface="Arial Black"/>
                <a:cs typeface="Arial Black"/>
              </a:rPr>
              <a:t>форум</a:t>
            </a:r>
            <a:r>
              <a:rPr sz="2850" spc="-459" dirty="0">
                <a:solidFill>
                  <a:srgbClr val="535353"/>
                </a:solidFill>
                <a:latin typeface="Arial Black"/>
                <a:cs typeface="Arial Black"/>
              </a:rPr>
              <a:t> </a:t>
            </a:r>
            <a:r>
              <a:rPr lang="ru-RU" sz="2850" spc="-459" dirty="0" smtClean="0">
                <a:solidFill>
                  <a:srgbClr val="535353"/>
                </a:solidFill>
                <a:latin typeface="Arial Black"/>
                <a:cs typeface="Arial Black"/>
              </a:rPr>
              <a:t> </a:t>
            </a:r>
            <a:r>
              <a:rPr sz="2850" spc="-434" dirty="0" smtClean="0">
                <a:solidFill>
                  <a:srgbClr val="535353"/>
                </a:solidFill>
                <a:latin typeface="Arial Black"/>
                <a:cs typeface="Arial Black"/>
              </a:rPr>
              <a:t>ГЧП</a:t>
            </a:r>
            <a:endParaRPr sz="285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900" spc="-114" dirty="0">
                <a:solidFill>
                  <a:srgbClr val="A62020"/>
                </a:solidFill>
                <a:latin typeface="Arial"/>
                <a:cs typeface="Arial"/>
              </a:rPr>
              <a:t>«</a:t>
            </a:r>
            <a:r>
              <a:rPr sz="1900" spc="-114" dirty="0">
                <a:solidFill>
                  <a:srgbClr val="A62020"/>
                </a:solidFill>
                <a:latin typeface="Arial Black"/>
                <a:cs typeface="Arial Black"/>
              </a:rPr>
              <a:t>ГЧП </a:t>
            </a:r>
            <a:r>
              <a:rPr sz="1900" spc="-245" dirty="0">
                <a:solidFill>
                  <a:srgbClr val="A62020"/>
                </a:solidFill>
                <a:latin typeface="Arial Black"/>
                <a:cs typeface="Arial Black"/>
              </a:rPr>
              <a:t>В </a:t>
            </a:r>
            <a:r>
              <a:rPr sz="1900" spc="-130" dirty="0">
                <a:solidFill>
                  <a:srgbClr val="A62020"/>
                </a:solidFill>
                <a:latin typeface="Arial Black"/>
                <a:cs typeface="Arial Black"/>
              </a:rPr>
              <a:t>ПЕРИОД </a:t>
            </a:r>
            <a:r>
              <a:rPr sz="1900" spc="-110" dirty="0">
                <a:solidFill>
                  <a:srgbClr val="A62020"/>
                </a:solidFill>
                <a:latin typeface="Arial Black"/>
                <a:cs typeface="Arial Black"/>
              </a:rPr>
              <a:t>ПАНДЕМИИ</a:t>
            </a:r>
            <a:r>
              <a:rPr sz="1900" spc="-110" dirty="0">
                <a:solidFill>
                  <a:srgbClr val="A62020"/>
                </a:solidFill>
                <a:latin typeface="Arial"/>
                <a:cs typeface="Arial"/>
              </a:rPr>
              <a:t>: </a:t>
            </a:r>
            <a:r>
              <a:rPr sz="1900" spc="-195" dirty="0">
                <a:solidFill>
                  <a:srgbClr val="A62020"/>
                </a:solidFill>
                <a:latin typeface="Arial Black"/>
                <a:cs typeface="Arial Black"/>
              </a:rPr>
              <a:t>ВЫЗОВЫ </a:t>
            </a:r>
            <a:r>
              <a:rPr sz="1900" spc="-125" dirty="0">
                <a:solidFill>
                  <a:srgbClr val="A62020"/>
                </a:solidFill>
                <a:latin typeface="Arial Black"/>
                <a:cs typeface="Arial Black"/>
              </a:rPr>
              <a:t>И</a:t>
            </a:r>
            <a:r>
              <a:rPr sz="1900" spc="55" dirty="0">
                <a:solidFill>
                  <a:srgbClr val="A62020"/>
                </a:solidFill>
                <a:latin typeface="Arial Black"/>
                <a:cs typeface="Arial Black"/>
              </a:rPr>
              <a:t> </a:t>
            </a:r>
            <a:r>
              <a:rPr sz="1900" spc="-100" dirty="0">
                <a:solidFill>
                  <a:srgbClr val="A62020"/>
                </a:solidFill>
                <a:latin typeface="Arial Black"/>
                <a:cs typeface="Arial Black"/>
              </a:rPr>
              <a:t>ВОЗМОЖНОСТИ</a:t>
            </a:r>
            <a:r>
              <a:rPr sz="1900" spc="-100" dirty="0">
                <a:solidFill>
                  <a:srgbClr val="A62020"/>
                </a:solidFill>
                <a:latin typeface="Arial"/>
                <a:cs typeface="Arial"/>
              </a:rPr>
              <a:t>»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763774" y="244702"/>
            <a:ext cx="2047874" cy="1028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8750" y="9033363"/>
            <a:ext cx="6342380" cy="154940"/>
          </a:xfrm>
          <a:custGeom>
            <a:avLst/>
            <a:gdLst/>
            <a:ahLst/>
            <a:cxnLst/>
            <a:rect l="l" t="t" r="r" b="b"/>
            <a:pathLst>
              <a:path w="6342380" h="154940">
                <a:moveTo>
                  <a:pt x="77341" y="154781"/>
                </a:moveTo>
                <a:lnTo>
                  <a:pt x="47311" y="148674"/>
                </a:lnTo>
                <a:lnTo>
                  <a:pt x="22719" y="132047"/>
                </a:lnTo>
                <a:lnTo>
                  <a:pt x="6102" y="107440"/>
                </a:lnTo>
                <a:lnTo>
                  <a:pt x="0" y="77390"/>
                </a:lnTo>
                <a:lnTo>
                  <a:pt x="6102" y="47341"/>
                </a:lnTo>
                <a:lnTo>
                  <a:pt x="22719" y="22733"/>
                </a:lnTo>
                <a:lnTo>
                  <a:pt x="47311" y="6106"/>
                </a:lnTo>
                <a:lnTo>
                  <a:pt x="77341" y="0"/>
                </a:lnTo>
                <a:lnTo>
                  <a:pt x="107372" y="6106"/>
                </a:lnTo>
                <a:lnTo>
                  <a:pt x="131964" y="22733"/>
                </a:lnTo>
                <a:lnTo>
                  <a:pt x="148581" y="47341"/>
                </a:lnTo>
                <a:lnTo>
                  <a:pt x="154683" y="77390"/>
                </a:lnTo>
                <a:lnTo>
                  <a:pt x="148581" y="107440"/>
                </a:lnTo>
                <a:lnTo>
                  <a:pt x="131964" y="132047"/>
                </a:lnTo>
                <a:lnTo>
                  <a:pt x="107372" y="148674"/>
                </a:lnTo>
                <a:lnTo>
                  <a:pt x="77341" y="154781"/>
                </a:lnTo>
                <a:close/>
              </a:path>
              <a:path w="6342380" h="154940">
                <a:moveTo>
                  <a:pt x="386709" y="154781"/>
                </a:moveTo>
                <a:lnTo>
                  <a:pt x="356679" y="148674"/>
                </a:lnTo>
                <a:lnTo>
                  <a:pt x="332086" y="132047"/>
                </a:lnTo>
                <a:lnTo>
                  <a:pt x="315470" y="107440"/>
                </a:lnTo>
                <a:lnTo>
                  <a:pt x="309367" y="77390"/>
                </a:lnTo>
                <a:lnTo>
                  <a:pt x="315470" y="47341"/>
                </a:lnTo>
                <a:lnTo>
                  <a:pt x="332086" y="22733"/>
                </a:lnTo>
                <a:lnTo>
                  <a:pt x="356679" y="6106"/>
                </a:lnTo>
                <a:lnTo>
                  <a:pt x="386709" y="0"/>
                </a:lnTo>
                <a:lnTo>
                  <a:pt x="416739" y="6106"/>
                </a:lnTo>
                <a:lnTo>
                  <a:pt x="441332" y="22733"/>
                </a:lnTo>
                <a:lnTo>
                  <a:pt x="457948" y="47341"/>
                </a:lnTo>
                <a:lnTo>
                  <a:pt x="464051" y="77390"/>
                </a:lnTo>
                <a:lnTo>
                  <a:pt x="457948" y="107440"/>
                </a:lnTo>
                <a:lnTo>
                  <a:pt x="441332" y="132047"/>
                </a:lnTo>
                <a:lnTo>
                  <a:pt x="416739" y="148674"/>
                </a:lnTo>
                <a:lnTo>
                  <a:pt x="386709" y="154781"/>
                </a:lnTo>
                <a:close/>
              </a:path>
              <a:path w="6342380" h="154940">
                <a:moveTo>
                  <a:pt x="696077" y="154781"/>
                </a:moveTo>
                <a:lnTo>
                  <a:pt x="666046" y="148674"/>
                </a:lnTo>
                <a:lnTo>
                  <a:pt x="641454" y="132047"/>
                </a:lnTo>
                <a:lnTo>
                  <a:pt x="624837" y="107440"/>
                </a:lnTo>
                <a:lnTo>
                  <a:pt x="618735" y="77390"/>
                </a:lnTo>
                <a:lnTo>
                  <a:pt x="624837" y="47341"/>
                </a:lnTo>
                <a:lnTo>
                  <a:pt x="641454" y="22733"/>
                </a:lnTo>
                <a:lnTo>
                  <a:pt x="666046" y="6106"/>
                </a:lnTo>
                <a:lnTo>
                  <a:pt x="696077" y="0"/>
                </a:lnTo>
                <a:lnTo>
                  <a:pt x="726107" y="6106"/>
                </a:lnTo>
                <a:lnTo>
                  <a:pt x="750699" y="22733"/>
                </a:lnTo>
                <a:lnTo>
                  <a:pt x="767316" y="47341"/>
                </a:lnTo>
                <a:lnTo>
                  <a:pt x="773419" y="77390"/>
                </a:lnTo>
                <a:lnTo>
                  <a:pt x="767316" y="107440"/>
                </a:lnTo>
                <a:lnTo>
                  <a:pt x="750699" y="132047"/>
                </a:lnTo>
                <a:lnTo>
                  <a:pt x="726107" y="148674"/>
                </a:lnTo>
                <a:lnTo>
                  <a:pt x="696077" y="154781"/>
                </a:lnTo>
                <a:close/>
              </a:path>
              <a:path w="6342380" h="154940">
                <a:moveTo>
                  <a:pt x="1005444" y="154781"/>
                </a:moveTo>
                <a:lnTo>
                  <a:pt x="975414" y="148674"/>
                </a:lnTo>
                <a:lnTo>
                  <a:pt x="950822" y="132047"/>
                </a:lnTo>
                <a:lnTo>
                  <a:pt x="934205" y="107440"/>
                </a:lnTo>
                <a:lnTo>
                  <a:pt x="928102" y="77390"/>
                </a:lnTo>
                <a:lnTo>
                  <a:pt x="934205" y="47341"/>
                </a:lnTo>
                <a:lnTo>
                  <a:pt x="950822" y="22733"/>
                </a:lnTo>
                <a:lnTo>
                  <a:pt x="975414" y="6106"/>
                </a:lnTo>
                <a:lnTo>
                  <a:pt x="1005444" y="0"/>
                </a:lnTo>
                <a:lnTo>
                  <a:pt x="1035475" y="6106"/>
                </a:lnTo>
                <a:lnTo>
                  <a:pt x="1060067" y="22733"/>
                </a:lnTo>
                <a:lnTo>
                  <a:pt x="1076683" y="47341"/>
                </a:lnTo>
                <a:lnTo>
                  <a:pt x="1082786" y="77390"/>
                </a:lnTo>
                <a:lnTo>
                  <a:pt x="1076683" y="107440"/>
                </a:lnTo>
                <a:lnTo>
                  <a:pt x="1060067" y="132047"/>
                </a:lnTo>
                <a:lnTo>
                  <a:pt x="1035475" y="148674"/>
                </a:lnTo>
                <a:lnTo>
                  <a:pt x="1005444" y="154781"/>
                </a:lnTo>
                <a:close/>
              </a:path>
              <a:path w="6342380" h="154940">
                <a:moveTo>
                  <a:pt x="1314812" y="154781"/>
                </a:moveTo>
                <a:lnTo>
                  <a:pt x="1284781" y="148674"/>
                </a:lnTo>
                <a:lnTo>
                  <a:pt x="1260189" y="132047"/>
                </a:lnTo>
                <a:lnTo>
                  <a:pt x="1243573" y="107440"/>
                </a:lnTo>
                <a:lnTo>
                  <a:pt x="1237470" y="77390"/>
                </a:lnTo>
                <a:lnTo>
                  <a:pt x="1243573" y="47341"/>
                </a:lnTo>
                <a:lnTo>
                  <a:pt x="1260189" y="22733"/>
                </a:lnTo>
                <a:lnTo>
                  <a:pt x="1284781" y="6106"/>
                </a:lnTo>
                <a:lnTo>
                  <a:pt x="1314812" y="0"/>
                </a:lnTo>
                <a:lnTo>
                  <a:pt x="1344842" y="6106"/>
                </a:lnTo>
                <a:lnTo>
                  <a:pt x="1369435" y="22733"/>
                </a:lnTo>
                <a:lnTo>
                  <a:pt x="1386051" y="47341"/>
                </a:lnTo>
                <a:lnTo>
                  <a:pt x="1392154" y="77390"/>
                </a:lnTo>
                <a:lnTo>
                  <a:pt x="1386051" y="107440"/>
                </a:lnTo>
                <a:lnTo>
                  <a:pt x="1369435" y="132047"/>
                </a:lnTo>
                <a:lnTo>
                  <a:pt x="1344842" y="148674"/>
                </a:lnTo>
                <a:lnTo>
                  <a:pt x="1314812" y="154781"/>
                </a:lnTo>
                <a:close/>
              </a:path>
              <a:path w="6342380" h="154940">
                <a:moveTo>
                  <a:pt x="1624179" y="154781"/>
                </a:moveTo>
                <a:lnTo>
                  <a:pt x="1594149" y="148674"/>
                </a:lnTo>
                <a:lnTo>
                  <a:pt x="1569557" y="132047"/>
                </a:lnTo>
                <a:lnTo>
                  <a:pt x="1552940" y="107440"/>
                </a:lnTo>
                <a:lnTo>
                  <a:pt x="1546838" y="77390"/>
                </a:lnTo>
                <a:lnTo>
                  <a:pt x="1552940" y="47341"/>
                </a:lnTo>
                <a:lnTo>
                  <a:pt x="1569557" y="22733"/>
                </a:lnTo>
                <a:lnTo>
                  <a:pt x="1594149" y="6106"/>
                </a:lnTo>
                <a:lnTo>
                  <a:pt x="1624179" y="0"/>
                </a:lnTo>
                <a:lnTo>
                  <a:pt x="1654210" y="6106"/>
                </a:lnTo>
                <a:lnTo>
                  <a:pt x="1678802" y="22733"/>
                </a:lnTo>
                <a:lnTo>
                  <a:pt x="1695419" y="47341"/>
                </a:lnTo>
                <a:lnTo>
                  <a:pt x="1701521" y="77390"/>
                </a:lnTo>
                <a:lnTo>
                  <a:pt x="1695419" y="107440"/>
                </a:lnTo>
                <a:lnTo>
                  <a:pt x="1678802" y="132047"/>
                </a:lnTo>
                <a:lnTo>
                  <a:pt x="1654210" y="148674"/>
                </a:lnTo>
                <a:lnTo>
                  <a:pt x="1624179" y="154781"/>
                </a:lnTo>
                <a:close/>
              </a:path>
              <a:path w="6342380" h="154940">
                <a:moveTo>
                  <a:pt x="1933547" y="154781"/>
                </a:moveTo>
                <a:lnTo>
                  <a:pt x="1903517" y="148674"/>
                </a:lnTo>
                <a:lnTo>
                  <a:pt x="1878924" y="132047"/>
                </a:lnTo>
                <a:lnTo>
                  <a:pt x="1862308" y="107440"/>
                </a:lnTo>
                <a:lnTo>
                  <a:pt x="1856205" y="77390"/>
                </a:lnTo>
                <a:lnTo>
                  <a:pt x="1862308" y="47341"/>
                </a:lnTo>
                <a:lnTo>
                  <a:pt x="1878924" y="22733"/>
                </a:lnTo>
                <a:lnTo>
                  <a:pt x="1903517" y="6106"/>
                </a:lnTo>
                <a:lnTo>
                  <a:pt x="1933547" y="0"/>
                </a:lnTo>
                <a:lnTo>
                  <a:pt x="1963577" y="6106"/>
                </a:lnTo>
                <a:lnTo>
                  <a:pt x="1988170" y="22733"/>
                </a:lnTo>
                <a:lnTo>
                  <a:pt x="2004786" y="47341"/>
                </a:lnTo>
                <a:lnTo>
                  <a:pt x="2010889" y="77390"/>
                </a:lnTo>
                <a:lnTo>
                  <a:pt x="2004786" y="107440"/>
                </a:lnTo>
                <a:lnTo>
                  <a:pt x="1988170" y="132047"/>
                </a:lnTo>
                <a:lnTo>
                  <a:pt x="1963577" y="148674"/>
                </a:lnTo>
                <a:lnTo>
                  <a:pt x="1933547" y="154781"/>
                </a:lnTo>
                <a:close/>
              </a:path>
              <a:path w="6342380" h="154940">
                <a:moveTo>
                  <a:pt x="2242915" y="154781"/>
                </a:moveTo>
                <a:lnTo>
                  <a:pt x="2212884" y="148674"/>
                </a:lnTo>
                <a:lnTo>
                  <a:pt x="2188292" y="132047"/>
                </a:lnTo>
                <a:lnTo>
                  <a:pt x="2171676" y="107440"/>
                </a:lnTo>
                <a:lnTo>
                  <a:pt x="2165573" y="77390"/>
                </a:lnTo>
                <a:lnTo>
                  <a:pt x="2171676" y="47341"/>
                </a:lnTo>
                <a:lnTo>
                  <a:pt x="2188292" y="22733"/>
                </a:lnTo>
                <a:lnTo>
                  <a:pt x="2212884" y="6106"/>
                </a:lnTo>
                <a:lnTo>
                  <a:pt x="2242915" y="0"/>
                </a:lnTo>
                <a:lnTo>
                  <a:pt x="2272945" y="6106"/>
                </a:lnTo>
                <a:lnTo>
                  <a:pt x="2297537" y="22733"/>
                </a:lnTo>
                <a:lnTo>
                  <a:pt x="2314154" y="47341"/>
                </a:lnTo>
                <a:lnTo>
                  <a:pt x="2320257" y="77390"/>
                </a:lnTo>
                <a:lnTo>
                  <a:pt x="2314154" y="107440"/>
                </a:lnTo>
                <a:lnTo>
                  <a:pt x="2297537" y="132047"/>
                </a:lnTo>
                <a:lnTo>
                  <a:pt x="2272945" y="148674"/>
                </a:lnTo>
                <a:lnTo>
                  <a:pt x="2242915" y="154781"/>
                </a:lnTo>
                <a:close/>
              </a:path>
              <a:path w="6342380" h="154940">
                <a:moveTo>
                  <a:pt x="2552282" y="154781"/>
                </a:moveTo>
                <a:lnTo>
                  <a:pt x="2522252" y="148674"/>
                </a:lnTo>
                <a:lnTo>
                  <a:pt x="2497660" y="132047"/>
                </a:lnTo>
                <a:lnTo>
                  <a:pt x="2481043" y="107440"/>
                </a:lnTo>
                <a:lnTo>
                  <a:pt x="2474940" y="77390"/>
                </a:lnTo>
                <a:lnTo>
                  <a:pt x="2481043" y="47341"/>
                </a:lnTo>
                <a:lnTo>
                  <a:pt x="2497660" y="22733"/>
                </a:lnTo>
                <a:lnTo>
                  <a:pt x="2522252" y="6106"/>
                </a:lnTo>
                <a:lnTo>
                  <a:pt x="2552282" y="0"/>
                </a:lnTo>
                <a:lnTo>
                  <a:pt x="2582313" y="6106"/>
                </a:lnTo>
                <a:lnTo>
                  <a:pt x="2606905" y="22733"/>
                </a:lnTo>
                <a:lnTo>
                  <a:pt x="2623521" y="47341"/>
                </a:lnTo>
                <a:lnTo>
                  <a:pt x="2629624" y="77390"/>
                </a:lnTo>
                <a:lnTo>
                  <a:pt x="2623521" y="107440"/>
                </a:lnTo>
                <a:lnTo>
                  <a:pt x="2606905" y="132047"/>
                </a:lnTo>
                <a:lnTo>
                  <a:pt x="2582313" y="148674"/>
                </a:lnTo>
                <a:lnTo>
                  <a:pt x="2552282" y="154781"/>
                </a:lnTo>
                <a:close/>
              </a:path>
              <a:path w="6342380" h="154940">
                <a:moveTo>
                  <a:pt x="2861650" y="154781"/>
                </a:moveTo>
                <a:lnTo>
                  <a:pt x="2831619" y="148674"/>
                </a:lnTo>
                <a:lnTo>
                  <a:pt x="2807027" y="132047"/>
                </a:lnTo>
                <a:lnTo>
                  <a:pt x="2790411" y="107440"/>
                </a:lnTo>
                <a:lnTo>
                  <a:pt x="2784308" y="77390"/>
                </a:lnTo>
                <a:lnTo>
                  <a:pt x="2790411" y="47341"/>
                </a:lnTo>
                <a:lnTo>
                  <a:pt x="2807027" y="22733"/>
                </a:lnTo>
                <a:lnTo>
                  <a:pt x="2831619" y="6106"/>
                </a:lnTo>
                <a:lnTo>
                  <a:pt x="2861650" y="0"/>
                </a:lnTo>
                <a:lnTo>
                  <a:pt x="2891680" y="6106"/>
                </a:lnTo>
                <a:lnTo>
                  <a:pt x="2916273" y="22733"/>
                </a:lnTo>
                <a:lnTo>
                  <a:pt x="2932889" y="47341"/>
                </a:lnTo>
                <a:lnTo>
                  <a:pt x="2938992" y="77390"/>
                </a:lnTo>
                <a:lnTo>
                  <a:pt x="2932889" y="107440"/>
                </a:lnTo>
                <a:lnTo>
                  <a:pt x="2916273" y="132047"/>
                </a:lnTo>
                <a:lnTo>
                  <a:pt x="2891680" y="148674"/>
                </a:lnTo>
                <a:lnTo>
                  <a:pt x="2861650" y="154781"/>
                </a:lnTo>
                <a:close/>
              </a:path>
              <a:path w="6342380" h="154940">
                <a:moveTo>
                  <a:pt x="3171017" y="154781"/>
                </a:moveTo>
                <a:lnTo>
                  <a:pt x="3140987" y="148674"/>
                </a:lnTo>
                <a:lnTo>
                  <a:pt x="3116395" y="132047"/>
                </a:lnTo>
                <a:lnTo>
                  <a:pt x="3099778" y="107440"/>
                </a:lnTo>
                <a:lnTo>
                  <a:pt x="3093676" y="77390"/>
                </a:lnTo>
                <a:lnTo>
                  <a:pt x="3099778" y="47341"/>
                </a:lnTo>
                <a:lnTo>
                  <a:pt x="3116395" y="22733"/>
                </a:lnTo>
                <a:lnTo>
                  <a:pt x="3140987" y="6106"/>
                </a:lnTo>
                <a:lnTo>
                  <a:pt x="3171017" y="0"/>
                </a:lnTo>
                <a:lnTo>
                  <a:pt x="3201048" y="6106"/>
                </a:lnTo>
                <a:lnTo>
                  <a:pt x="3225640" y="22733"/>
                </a:lnTo>
                <a:lnTo>
                  <a:pt x="3242257" y="47341"/>
                </a:lnTo>
                <a:lnTo>
                  <a:pt x="3248359" y="77390"/>
                </a:lnTo>
                <a:lnTo>
                  <a:pt x="3242257" y="107440"/>
                </a:lnTo>
                <a:lnTo>
                  <a:pt x="3225640" y="132047"/>
                </a:lnTo>
                <a:lnTo>
                  <a:pt x="3201048" y="148674"/>
                </a:lnTo>
                <a:lnTo>
                  <a:pt x="3171017" y="154781"/>
                </a:lnTo>
                <a:close/>
              </a:path>
              <a:path w="6342380" h="154940">
                <a:moveTo>
                  <a:pt x="3480385" y="154781"/>
                </a:moveTo>
                <a:lnTo>
                  <a:pt x="3450355" y="148674"/>
                </a:lnTo>
                <a:lnTo>
                  <a:pt x="3425762" y="132047"/>
                </a:lnTo>
                <a:lnTo>
                  <a:pt x="3409146" y="107440"/>
                </a:lnTo>
                <a:lnTo>
                  <a:pt x="3403043" y="77390"/>
                </a:lnTo>
                <a:lnTo>
                  <a:pt x="3409146" y="47341"/>
                </a:lnTo>
                <a:lnTo>
                  <a:pt x="3425762" y="22733"/>
                </a:lnTo>
                <a:lnTo>
                  <a:pt x="3450355" y="6106"/>
                </a:lnTo>
                <a:lnTo>
                  <a:pt x="3480385" y="0"/>
                </a:lnTo>
                <a:lnTo>
                  <a:pt x="3510416" y="6106"/>
                </a:lnTo>
                <a:lnTo>
                  <a:pt x="3535008" y="22733"/>
                </a:lnTo>
                <a:lnTo>
                  <a:pt x="3551624" y="47341"/>
                </a:lnTo>
                <a:lnTo>
                  <a:pt x="3557727" y="77390"/>
                </a:lnTo>
                <a:lnTo>
                  <a:pt x="3551624" y="107440"/>
                </a:lnTo>
                <a:lnTo>
                  <a:pt x="3535008" y="132047"/>
                </a:lnTo>
                <a:lnTo>
                  <a:pt x="3510416" y="148674"/>
                </a:lnTo>
                <a:lnTo>
                  <a:pt x="3480385" y="154781"/>
                </a:lnTo>
                <a:close/>
              </a:path>
              <a:path w="6342380" h="154940">
                <a:moveTo>
                  <a:pt x="3789753" y="154781"/>
                </a:moveTo>
                <a:lnTo>
                  <a:pt x="3759722" y="148674"/>
                </a:lnTo>
                <a:lnTo>
                  <a:pt x="3735130" y="132047"/>
                </a:lnTo>
                <a:lnTo>
                  <a:pt x="3718514" y="107440"/>
                </a:lnTo>
                <a:lnTo>
                  <a:pt x="3712411" y="77390"/>
                </a:lnTo>
                <a:lnTo>
                  <a:pt x="3718514" y="47341"/>
                </a:lnTo>
                <a:lnTo>
                  <a:pt x="3735130" y="22733"/>
                </a:lnTo>
                <a:lnTo>
                  <a:pt x="3759722" y="6106"/>
                </a:lnTo>
                <a:lnTo>
                  <a:pt x="3789753" y="0"/>
                </a:lnTo>
                <a:lnTo>
                  <a:pt x="3819783" y="6106"/>
                </a:lnTo>
                <a:lnTo>
                  <a:pt x="3844375" y="22733"/>
                </a:lnTo>
                <a:lnTo>
                  <a:pt x="3860992" y="47341"/>
                </a:lnTo>
                <a:lnTo>
                  <a:pt x="3867095" y="77390"/>
                </a:lnTo>
                <a:lnTo>
                  <a:pt x="3860992" y="107440"/>
                </a:lnTo>
                <a:lnTo>
                  <a:pt x="3844375" y="132047"/>
                </a:lnTo>
                <a:lnTo>
                  <a:pt x="3819783" y="148674"/>
                </a:lnTo>
                <a:lnTo>
                  <a:pt x="3789753" y="154781"/>
                </a:lnTo>
                <a:close/>
              </a:path>
              <a:path w="6342380" h="154940">
                <a:moveTo>
                  <a:pt x="4099120" y="154781"/>
                </a:moveTo>
                <a:lnTo>
                  <a:pt x="4069090" y="148674"/>
                </a:lnTo>
                <a:lnTo>
                  <a:pt x="4044498" y="132047"/>
                </a:lnTo>
                <a:lnTo>
                  <a:pt x="4027881" y="107440"/>
                </a:lnTo>
                <a:lnTo>
                  <a:pt x="4021778" y="77390"/>
                </a:lnTo>
                <a:lnTo>
                  <a:pt x="4027881" y="47341"/>
                </a:lnTo>
                <a:lnTo>
                  <a:pt x="4044498" y="22733"/>
                </a:lnTo>
                <a:lnTo>
                  <a:pt x="4069090" y="6106"/>
                </a:lnTo>
                <a:lnTo>
                  <a:pt x="4099120" y="0"/>
                </a:lnTo>
                <a:lnTo>
                  <a:pt x="4129151" y="6106"/>
                </a:lnTo>
                <a:lnTo>
                  <a:pt x="4153743" y="22733"/>
                </a:lnTo>
                <a:lnTo>
                  <a:pt x="4170359" y="47341"/>
                </a:lnTo>
                <a:lnTo>
                  <a:pt x="4176462" y="77390"/>
                </a:lnTo>
                <a:lnTo>
                  <a:pt x="4170359" y="107440"/>
                </a:lnTo>
                <a:lnTo>
                  <a:pt x="4153743" y="132047"/>
                </a:lnTo>
                <a:lnTo>
                  <a:pt x="4129151" y="148674"/>
                </a:lnTo>
                <a:lnTo>
                  <a:pt x="4099120" y="154781"/>
                </a:lnTo>
                <a:close/>
              </a:path>
              <a:path w="6342380" h="154940">
                <a:moveTo>
                  <a:pt x="4408488" y="154781"/>
                </a:moveTo>
                <a:lnTo>
                  <a:pt x="4378458" y="148674"/>
                </a:lnTo>
                <a:lnTo>
                  <a:pt x="4353865" y="132047"/>
                </a:lnTo>
                <a:lnTo>
                  <a:pt x="4337249" y="107440"/>
                </a:lnTo>
                <a:lnTo>
                  <a:pt x="4331146" y="77390"/>
                </a:lnTo>
                <a:lnTo>
                  <a:pt x="4337249" y="47341"/>
                </a:lnTo>
                <a:lnTo>
                  <a:pt x="4353865" y="22733"/>
                </a:lnTo>
                <a:lnTo>
                  <a:pt x="4378458" y="6106"/>
                </a:lnTo>
                <a:lnTo>
                  <a:pt x="4408488" y="0"/>
                </a:lnTo>
                <a:lnTo>
                  <a:pt x="4438518" y="6106"/>
                </a:lnTo>
                <a:lnTo>
                  <a:pt x="4463111" y="22733"/>
                </a:lnTo>
                <a:lnTo>
                  <a:pt x="4479727" y="47341"/>
                </a:lnTo>
                <a:lnTo>
                  <a:pt x="4485830" y="77390"/>
                </a:lnTo>
                <a:lnTo>
                  <a:pt x="4479727" y="107440"/>
                </a:lnTo>
                <a:lnTo>
                  <a:pt x="4463111" y="132047"/>
                </a:lnTo>
                <a:lnTo>
                  <a:pt x="4438518" y="148674"/>
                </a:lnTo>
                <a:lnTo>
                  <a:pt x="4408488" y="154781"/>
                </a:lnTo>
                <a:close/>
              </a:path>
              <a:path w="6342380" h="154940">
                <a:moveTo>
                  <a:pt x="4717856" y="154781"/>
                </a:moveTo>
                <a:lnTo>
                  <a:pt x="4687825" y="148674"/>
                </a:lnTo>
                <a:lnTo>
                  <a:pt x="4663233" y="132047"/>
                </a:lnTo>
                <a:lnTo>
                  <a:pt x="4646616" y="107440"/>
                </a:lnTo>
                <a:lnTo>
                  <a:pt x="4640514" y="77390"/>
                </a:lnTo>
                <a:lnTo>
                  <a:pt x="4646616" y="47341"/>
                </a:lnTo>
                <a:lnTo>
                  <a:pt x="4663233" y="22733"/>
                </a:lnTo>
                <a:lnTo>
                  <a:pt x="4687825" y="6106"/>
                </a:lnTo>
                <a:lnTo>
                  <a:pt x="4717856" y="0"/>
                </a:lnTo>
                <a:lnTo>
                  <a:pt x="4747886" y="6106"/>
                </a:lnTo>
                <a:lnTo>
                  <a:pt x="4772478" y="22733"/>
                </a:lnTo>
                <a:lnTo>
                  <a:pt x="4789095" y="47341"/>
                </a:lnTo>
                <a:lnTo>
                  <a:pt x="4795197" y="77390"/>
                </a:lnTo>
                <a:lnTo>
                  <a:pt x="4789095" y="107440"/>
                </a:lnTo>
                <a:lnTo>
                  <a:pt x="4772478" y="132047"/>
                </a:lnTo>
                <a:lnTo>
                  <a:pt x="4747886" y="148674"/>
                </a:lnTo>
                <a:lnTo>
                  <a:pt x="4717856" y="154781"/>
                </a:lnTo>
                <a:close/>
              </a:path>
              <a:path w="6342380" h="154940">
                <a:moveTo>
                  <a:pt x="5027223" y="154781"/>
                </a:moveTo>
                <a:lnTo>
                  <a:pt x="4997193" y="148674"/>
                </a:lnTo>
                <a:lnTo>
                  <a:pt x="4972600" y="132047"/>
                </a:lnTo>
                <a:lnTo>
                  <a:pt x="4955984" y="107440"/>
                </a:lnTo>
                <a:lnTo>
                  <a:pt x="4949881" y="77390"/>
                </a:lnTo>
                <a:lnTo>
                  <a:pt x="4955984" y="47341"/>
                </a:lnTo>
                <a:lnTo>
                  <a:pt x="4972600" y="22733"/>
                </a:lnTo>
                <a:lnTo>
                  <a:pt x="4997193" y="6106"/>
                </a:lnTo>
                <a:lnTo>
                  <a:pt x="5027223" y="0"/>
                </a:lnTo>
                <a:lnTo>
                  <a:pt x="5057254" y="6106"/>
                </a:lnTo>
                <a:lnTo>
                  <a:pt x="5081846" y="22733"/>
                </a:lnTo>
                <a:lnTo>
                  <a:pt x="5098462" y="47341"/>
                </a:lnTo>
                <a:lnTo>
                  <a:pt x="5104565" y="77390"/>
                </a:lnTo>
                <a:lnTo>
                  <a:pt x="5098462" y="107440"/>
                </a:lnTo>
                <a:lnTo>
                  <a:pt x="5081846" y="132047"/>
                </a:lnTo>
                <a:lnTo>
                  <a:pt x="5057254" y="148674"/>
                </a:lnTo>
                <a:lnTo>
                  <a:pt x="5027223" y="154781"/>
                </a:lnTo>
                <a:close/>
              </a:path>
              <a:path w="6342380" h="154940">
                <a:moveTo>
                  <a:pt x="5336591" y="154781"/>
                </a:moveTo>
                <a:lnTo>
                  <a:pt x="5306560" y="148674"/>
                </a:lnTo>
                <a:lnTo>
                  <a:pt x="5281968" y="132047"/>
                </a:lnTo>
                <a:lnTo>
                  <a:pt x="5265352" y="107440"/>
                </a:lnTo>
                <a:lnTo>
                  <a:pt x="5259249" y="77390"/>
                </a:lnTo>
                <a:lnTo>
                  <a:pt x="5265352" y="47341"/>
                </a:lnTo>
                <a:lnTo>
                  <a:pt x="5281968" y="22733"/>
                </a:lnTo>
                <a:lnTo>
                  <a:pt x="5306560" y="6106"/>
                </a:lnTo>
                <a:lnTo>
                  <a:pt x="5336591" y="0"/>
                </a:lnTo>
                <a:lnTo>
                  <a:pt x="5366621" y="6106"/>
                </a:lnTo>
                <a:lnTo>
                  <a:pt x="5391213" y="22733"/>
                </a:lnTo>
                <a:lnTo>
                  <a:pt x="5407830" y="47341"/>
                </a:lnTo>
                <a:lnTo>
                  <a:pt x="5413933" y="77390"/>
                </a:lnTo>
                <a:lnTo>
                  <a:pt x="5407830" y="107440"/>
                </a:lnTo>
                <a:lnTo>
                  <a:pt x="5391213" y="132047"/>
                </a:lnTo>
                <a:lnTo>
                  <a:pt x="5366621" y="148674"/>
                </a:lnTo>
                <a:lnTo>
                  <a:pt x="5336591" y="154781"/>
                </a:lnTo>
                <a:close/>
              </a:path>
              <a:path w="6342380" h="154940">
                <a:moveTo>
                  <a:pt x="5645958" y="154781"/>
                </a:moveTo>
                <a:lnTo>
                  <a:pt x="5615928" y="148674"/>
                </a:lnTo>
                <a:lnTo>
                  <a:pt x="5591336" y="132047"/>
                </a:lnTo>
                <a:lnTo>
                  <a:pt x="5574719" y="107440"/>
                </a:lnTo>
                <a:lnTo>
                  <a:pt x="5568616" y="77390"/>
                </a:lnTo>
                <a:lnTo>
                  <a:pt x="5574719" y="47341"/>
                </a:lnTo>
                <a:lnTo>
                  <a:pt x="5591336" y="22733"/>
                </a:lnTo>
                <a:lnTo>
                  <a:pt x="5615928" y="6106"/>
                </a:lnTo>
                <a:lnTo>
                  <a:pt x="5645958" y="0"/>
                </a:lnTo>
                <a:lnTo>
                  <a:pt x="5675989" y="6106"/>
                </a:lnTo>
                <a:lnTo>
                  <a:pt x="5700581" y="22733"/>
                </a:lnTo>
                <a:lnTo>
                  <a:pt x="5717198" y="47341"/>
                </a:lnTo>
                <a:lnTo>
                  <a:pt x="5723300" y="77390"/>
                </a:lnTo>
                <a:lnTo>
                  <a:pt x="5717198" y="107440"/>
                </a:lnTo>
                <a:lnTo>
                  <a:pt x="5700581" y="132047"/>
                </a:lnTo>
                <a:lnTo>
                  <a:pt x="5675989" y="148674"/>
                </a:lnTo>
                <a:lnTo>
                  <a:pt x="5645958" y="154781"/>
                </a:lnTo>
                <a:close/>
              </a:path>
              <a:path w="6342380" h="154940">
                <a:moveTo>
                  <a:pt x="5955326" y="154781"/>
                </a:moveTo>
                <a:lnTo>
                  <a:pt x="5925296" y="148674"/>
                </a:lnTo>
                <a:lnTo>
                  <a:pt x="5900703" y="132047"/>
                </a:lnTo>
                <a:lnTo>
                  <a:pt x="5884087" y="107440"/>
                </a:lnTo>
                <a:lnTo>
                  <a:pt x="5877984" y="77390"/>
                </a:lnTo>
                <a:lnTo>
                  <a:pt x="5884087" y="47341"/>
                </a:lnTo>
                <a:lnTo>
                  <a:pt x="5900703" y="22733"/>
                </a:lnTo>
                <a:lnTo>
                  <a:pt x="5925296" y="6106"/>
                </a:lnTo>
                <a:lnTo>
                  <a:pt x="5955326" y="0"/>
                </a:lnTo>
                <a:lnTo>
                  <a:pt x="5985356" y="6106"/>
                </a:lnTo>
                <a:lnTo>
                  <a:pt x="6009949" y="22733"/>
                </a:lnTo>
                <a:lnTo>
                  <a:pt x="6026565" y="47341"/>
                </a:lnTo>
                <a:lnTo>
                  <a:pt x="6032668" y="77390"/>
                </a:lnTo>
                <a:lnTo>
                  <a:pt x="6026565" y="107440"/>
                </a:lnTo>
                <a:lnTo>
                  <a:pt x="6009949" y="132047"/>
                </a:lnTo>
                <a:lnTo>
                  <a:pt x="5985356" y="148674"/>
                </a:lnTo>
                <a:lnTo>
                  <a:pt x="5955326" y="154781"/>
                </a:lnTo>
                <a:close/>
              </a:path>
              <a:path w="6342380" h="154940">
                <a:moveTo>
                  <a:pt x="6264694" y="154781"/>
                </a:moveTo>
                <a:lnTo>
                  <a:pt x="6234663" y="148674"/>
                </a:lnTo>
                <a:lnTo>
                  <a:pt x="6210071" y="132047"/>
                </a:lnTo>
                <a:lnTo>
                  <a:pt x="6193454" y="107440"/>
                </a:lnTo>
                <a:lnTo>
                  <a:pt x="6187352" y="77390"/>
                </a:lnTo>
                <a:lnTo>
                  <a:pt x="6193454" y="47341"/>
                </a:lnTo>
                <a:lnTo>
                  <a:pt x="6210071" y="22733"/>
                </a:lnTo>
                <a:lnTo>
                  <a:pt x="6234663" y="6106"/>
                </a:lnTo>
                <a:lnTo>
                  <a:pt x="6264694" y="0"/>
                </a:lnTo>
                <a:lnTo>
                  <a:pt x="6294724" y="6106"/>
                </a:lnTo>
                <a:lnTo>
                  <a:pt x="6319316" y="22733"/>
                </a:lnTo>
                <a:lnTo>
                  <a:pt x="6335933" y="47341"/>
                </a:lnTo>
                <a:lnTo>
                  <a:pt x="6342035" y="77390"/>
                </a:lnTo>
                <a:lnTo>
                  <a:pt x="6335933" y="107440"/>
                </a:lnTo>
                <a:lnTo>
                  <a:pt x="6319316" y="132047"/>
                </a:lnTo>
                <a:lnTo>
                  <a:pt x="6294724" y="148674"/>
                </a:lnTo>
                <a:lnTo>
                  <a:pt x="6264694" y="154781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831269" y="9033363"/>
            <a:ext cx="6342380" cy="154940"/>
          </a:xfrm>
          <a:custGeom>
            <a:avLst/>
            <a:gdLst/>
            <a:ahLst/>
            <a:cxnLst/>
            <a:rect l="l" t="t" r="r" b="b"/>
            <a:pathLst>
              <a:path w="6342380" h="154940">
                <a:moveTo>
                  <a:pt x="77341" y="154781"/>
                </a:moveTo>
                <a:lnTo>
                  <a:pt x="47311" y="148674"/>
                </a:lnTo>
                <a:lnTo>
                  <a:pt x="22719" y="132047"/>
                </a:lnTo>
                <a:lnTo>
                  <a:pt x="6102" y="107440"/>
                </a:lnTo>
                <a:lnTo>
                  <a:pt x="0" y="77390"/>
                </a:lnTo>
                <a:lnTo>
                  <a:pt x="6102" y="47341"/>
                </a:lnTo>
                <a:lnTo>
                  <a:pt x="22719" y="22733"/>
                </a:lnTo>
                <a:lnTo>
                  <a:pt x="47311" y="6106"/>
                </a:lnTo>
                <a:lnTo>
                  <a:pt x="77341" y="0"/>
                </a:lnTo>
                <a:lnTo>
                  <a:pt x="107372" y="6106"/>
                </a:lnTo>
                <a:lnTo>
                  <a:pt x="131964" y="22733"/>
                </a:lnTo>
                <a:lnTo>
                  <a:pt x="148581" y="47341"/>
                </a:lnTo>
                <a:lnTo>
                  <a:pt x="154683" y="77390"/>
                </a:lnTo>
                <a:lnTo>
                  <a:pt x="148581" y="107440"/>
                </a:lnTo>
                <a:lnTo>
                  <a:pt x="131964" y="132047"/>
                </a:lnTo>
                <a:lnTo>
                  <a:pt x="107372" y="148674"/>
                </a:lnTo>
                <a:lnTo>
                  <a:pt x="77341" y="154781"/>
                </a:lnTo>
                <a:close/>
              </a:path>
              <a:path w="6342380" h="154940">
                <a:moveTo>
                  <a:pt x="386709" y="154781"/>
                </a:moveTo>
                <a:lnTo>
                  <a:pt x="356679" y="148674"/>
                </a:lnTo>
                <a:lnTo>
                  <a:pt x="332086" y="132047"/>
                </a:lnTo>
                <a:lnTo>
                  <a:pt x="315470" y="107440"/>
                </a:lnTo>
                <a:lnTo>
                  <a:pt x="309367" y="77390"/>
                </a:lnTo>
                <a:lnTo>
                  <a:pt x="315470" y="47341"/>
                </a:lnTo>
                <a:lnTo>
                  <a:pt x="332086" y="22733"/>
                </a:lnTo>
                <a:lnTo>
                  <a:pt x="356679" y="6106"/>
                </a:lnTo>
                <a:lnTo>
                  <a:pt x="386709" y="0"/>
                </a:lnTo>
                <a:lnTo>
                  <a:pt x="416739" y="6106"/>
                </a:lnTo>
                <a:lnTo>
                  <a:pt x="441332" y="22733"/>
                </a:lnTo>
                <a:lnTo>
                  <a:pt x="457948" y="47341"/>
                </a:lnTo>
                <a:lnTo>
                  <a:pt x="464051" y="77390"/>
                </a:lnTo>
                <a:lnTo>
                  <a:pt x="457948" y="107440"/>
                </a:lnTo>
                <a:lnTo>
                  <a:pt x="441332" y="132047"/>
                </a:lnTo>
                <a:lnTo>
                  <a:pt x="416739" y="148674"/>
                </a:lnTo>
                <a:lnTo>
                  <a:pt x="386709" y="154781"/>
                </a:lnTo>
                <a:close/>
              </a:path>
              <a:path w="6342380" h="154940">
                <a:moveTo>
                  <a:pt x="696077" y="154781"/>
                </a:moveTo>
                <a:lnTo>
                  <a:pt x="666046" y="148674"/>
                </a:lnTo>
                <a:lnTo>
                  <a:pt x="641454" y="132047"/>
                </a:lnTo>
                <a:lnTo>
                  <a:pt x="624837" y="107440"/>
                </a:lnTo>
                <a:lnTo>
                  <a:pt x="618735" y="77390"/>
                </a:lnTo>
                <a:lnTo>
                  <a:pt x="624837" y="47341"/>
                </a:lnTo>
                <a:lnTo>
                  <a:pt x="641454" y="22733"/>
                </a:lnTo>
                <a:lnTo>
                  <a:pt x="666046" y="6106"/>
                </a:lnTo>
                <a:lnTo>
                  <a:pt x="696077" y="0"/>
                </a:lnTo>
                <a:lnTo>
                  <a:pt x="726107" y="6106"/>
                </a:lnTo>
                <a:lnTo>
                  <a:pt x="750699" y="22733"/>
                </a:lnTo>
                <a:lnTo>
                  <a:pt x="767316" y="47341"/>
                </a:lnTo>
                <a:lnTo>
                  <a:pt x="773419" y="77390"/>
                </a:lnTo>
                <a:lnTo>
                  <a:pt x="767316" y="107440"/>
                </a:lnTo>
                <a:lnTo>
                  <a:pt x="750699" y="132047"/>
                </a:lnTo>
                <a:lnTo>
                  <a:pt x="726107" y="148674"/>
                </a:lnTo>
                <a:lnTo>
                  <a:pt x="696077" y="154781"/>
                </a:lnTo>
                <a:close/>
              </a:path>
              <a:path w="6342380" h="154940">
                <a:moveTo>
                  <a:pt x="1005444" y="154781"/>
                </a:moveTo>
                <a:lnTo>
                  <a:pt x="975414" y="148674"/>
                </a:lnTo>
                <a:lnTo>
                  <a:pt x="950822" y="132047"/>
                </a:lnTo>
                <a:lnTo>
                  <a:pt x="934205" y="107440"/>
                </a:lnTo>
                <a:lnTo>
                  <a:pt x="928102" y="77390"/>
                </a:lnTo>
                <a:lnTo>
                  <a:pt x="934205" y="47341"/>
                </a:lnTo>
                <a:lnTo>
                  <a:pt x="950822" y="22733"/>
                </a:lnTo>
                <a:lnTo>
                  <a:pt x="975414" y="6106"/>
                </a:lnTo>
                <a:lnTo>
                  <a:pt x="1005444" y="0"/>
                </a:lnTo>
                <a:lnTo>
                  <a:pt x="1035475" y="6106"/>
                </a:lnTo>
                <a:lnTo>
                  <a:pt x="1060067" y="22733"/>
                </a:lnTo>
                <a:lnTo>
                  <a:pt x="1076683" y="47341"/>
                </a:lnTo>
                <a:lnTo>
                  <a:pt x="1082786" y="77390"/>
                </a:lnTo>
                <a:lnTo>
                  <a:pt x="1076683" y="107440"/>
                </a:lnTo>
                <a:lnTo>
                  <a:pt x="1060067" y="132047"/>
                </a:lnTo>
                <a:lnTo>
                  <a:pt x="1035475" y="148674"/>
                </a:lnTo>
                <a:lnTo>
                  <a:pt x="1005444" y="154781"/>
                </a:lnTo>
                <a:close/>
              </a:path>
              <a:path w="6342380" h="154940">
                <a:moveTo>
                  <a:pt x="1314812" y="154781"/>
                </a:moveTo>
                <a:lnTo>
                  <a:pt x="1284781" y="148674"/>
                </a:lnTo>
                <a:lnTo>
                  <a:pt x="1260189" y="132047"/>
                </a:lnTo>
                <a:lnTo>
                  <a:pt x="1243573" y="107440"/>
                </a:lnTo>
                <a:lnTo>
                  <a:pt x="1237470" y="77390"/>
                </a:lnTo>
                <a:lnTo>
                  <a:pt x="1243573" y="47341"/>
                </a:lnTo>
                <a:lnTo>
                  <a:pt x="1260189" y="22733"/>
                </a:lnTo>
                <a:lnTo>
                  <a:pt x="1284781" y="6106"/>
                </a:lnTo>
                <a:lnTo>
                  <a:pt x="1314812" y="0"/>
                </a:lnTo>
                <a:lnTo>
                  <a:pt x="1344842" y="6106"/>
                </a:lnTo>
                <a:lnTo>
                  <a:pt x="1369435" y="22733"/>
                </a:lnTo>
                <a:lnTo>
                  <a:pt x="1386051" y="47341"/>
                </a:lnTo>
                <a:lnTo>
                  <a:pt x="1392154" y="77390"/>
                </a:lnTo>
                <a:lnTo>
                  <a:pt x="1386051" y="107440"/>
                </a:lnTo>
                <a:lnTo>
                  <a:pt x="1369435" y="132047"/>
                </a:lnTo>
                <a:lnTo>
                  <a:pt x="1344842" y="148674"/>
                </a:lnTo>
                <a:lnTo>
                  <a:pt x="1314812" y="154781"/>
                </a:lnTo>
                <a:close/>
              </a:path>
              <a:path w="6342380" h="154940">
                <a:moveTo>
                  <a:pt x="1624179" y="154781"/>
                </a:moveTo>
                <a:lnTo>
                  <a:pt x="1594149" y="148674"/>
                </a:lnTo>
                <a:lnTo>
                  <a:pt x="1569557" y="132047"/>
                </a:lnTo>
                <a:lnTo>
                  <a:pt x="1552940" y="107440"/>
                </a:lnTo>
                <a:lnTo>
                  <a:pt x="1546838" y="77390"/>
                </a:lnTo>
                <a:lnTo>
                  <a:pt x="1552940" y="47341"/>
                </a:lnTo>
                <a:lnTo>
                  <a:pt x="1569557" y="22733"/>
                </a:lnTo>
                <a:lnTo>
                  <a:pt x="1594149" y="6106"/>
                </a:lnTo>
                <a:lnTo>
                  <a:pt x="1624179" y="0"/>
                </a:lnTo>
                <a:lnTo>
                  <a:pt x="1654210" y="6106"/>
                </a:lnTo>
                <a:lnTo>
                  <a:pt x="1678802" y="22733"/>
                </a:lnTo>
                <a:lnTo>
                  <a:pt x="1695419" y="47341"/>
                </a:lnTo>
                <a:lnTo>
                  <a:pt x="1701521" y="77390"/>
                </a:lnTo>
                <a:lnTo>
                  <a:pt x="1695419" y="107440"/>
                </a:lnTo>
                <a:lnTo>
                  <a:pt x="1678802" y="132047"/>
                </a:lnTo>
                <a:lnTo>
                  <a:pt x="1654210" y="148674"/>
                </a:lnTo>
                <a:lnTo>
                  <a:pt x="1624179" y="154781"/>
                </a:lnTo>
                <a:close/>
              </a:path>
              <a:path w="6342380" h="154940">
                <a:moveTo>
                  <a:pt x="1933547" y="154781"/>
                </a:moveTo>
                <a:lnTo>
                  <a:pt x="1903517" y="148674"/>
                </a:lnTo>
                <a:lnTo>
                  <a:pt x="1878924" y="132047"/>
                </a:lnTo>
                <a:lnTo>
                  <a:pt x="1862308" y="107440"/>
                </a:lnTo>
                <a:lnTo>
                  <a:pt x="1856205" y="77390"/>
                </a:lnTo>
                <a:lnTo>
                  <a:pt x="1862308" y="47341"/>
                </a:lnTo>
                <a:lnTo>
                  <a:pt x="1878924" y="22733"/>
                </a:lnTo>
                <a:lnTo>
                  <a:pt x="1903517" y="6106"/>
                </a:lnTo>
                <a:lnTo>
                  <a:pt x="1933547" y="0"/>
                </a:lnTo>
                <a:lnTo>
                  <a:pt x="1963577" y="6106"/>
                </a:lnTo>
                <a:lnTo>
                  <a:pt x="1988170" y="22733"/>
                </a:lnTo>
                <a:lnTo>
                  <a:pt x="2004786" y="47341"/>
                </a:lnTo>
                <a:lnTo>
                  <a:pt x="2010889" y="77390"/>
                </a:lnTo>
                <a:lnTo>
                  <a:pt x="2004786" y="107440"/>
                </a:lnTo>
                <a:lnTo>
                  <a:pt x="1988170" y="132047"/>
                </a:lnTo>
                <a:lnTo>
                  <a:pt x="1963577" y="148674"/>
                </a:lnTo>
                <a:lnTo>
                  <a:pt x="1933547" y="154781"/>
                </a:lnTo>
                <a:close/>
              </a:path>
              <a:path w="6342380" h="154940">
                <a:moveTo>
                  <a:pt x="2242915" y="154781"/>
                </a:moveTo>
                <a:lnTo>
                  <a:pt x="2212884" y="148674"/>
                </a:lnTo>
                <a:lnTo>
                  <a:pt x="2188292" y="132047"/>
                </a:lnTo>
                <a:lnTo>
                  <a:pt x="2171676" y="107440"/>
                </a:lnTo>
                <a:lnTo>
                  <a:pt x="2165573" y="77390"/>
                </a:lnTo>
                <a:lnTo>
                  <a:pt x="2171676" y="47341"/>
                </a:lnTo>
                <a:lnTo>
                  <a:pt x="2188292" y="22733"/>
                </a:lnTo>
                <a:lnTo>
                  <a:pt x="2212884" y="6106"/>
                </a:lnTo>
                <a:lnTo>
                  <a:pt x="2242915" y="0"/>
                </a:lnTo>
                <a:lnTo>
                  <a:pt x="2272945" y="6106"/>
                </a:lnTo>
                <a:lnTo>
                  <a:pt x="2297537" y="22733"/>
                </a:lnTo>
                <a:lnTo>
                  <a:pt x="2314154" y="47341"/>
                </a:lnTo>
                <a:lnTo>
                  <a:pt x="2320257" y="77390"/>
                </a:lnTo>
                <a:lnTo>
                  <a:pt x="2314154" y="107440"/>
                </a:lnTo>
                <a:lnTo>
                  <a:pt x="2297537" y="132047"/>
                </a:lnTo>
                <a:lnTo>
                  <a:pt x="2272945" y="148674"/>
                </a:lnTo>
                <a:lnTo>
                  <a:pt x="2242915" y="154781"/>
                </a:lnTo>
                <a:close/>
              </a:path>
              <a:path w="6342380" h="154940">
                <a:moveTo>
                  <a:pt x="2552282" y="154781"/>
                </a:moveTo>
                <a:lnTo>
                  <a:pt x="2522252" y="148674"/>
                </a:lnTo>
                <a:lnTo>
                  <a:pt x="2497660" y="132047"/>
                </a:lnTo>
                <a:lnTo>
                  <a:pt x="2481043" y="107440"/>
                </a:lnTo>
                <a:lnTo>
                  <a:pt x="2474940" y="77390"/>
                </a:lnTo>
                <a:lnTo>
                  <a:pt x="2481043" y="47341"/>
                </a:lnTo>
                <a:lnTo>
                  <a:pt x="2497660" y="22733"/>
                </a:lnTo>
                <a:lnTo>
                  <a:pt x="2522252" y="6106"/>
                </a:lnTo>
                <a:lnTo>
                  <a:pt x="2552282" y="0"/>
                </a:lnTo>
                <a:lnTo>
                  <a:pt x="2582313" y="6106"/>
                </a:lnTo>
                <a:lnTo>
                  <a:pt x="2606905" y="22733"/>
                </a:lnTo>
                <a:lnTo>
                  <a:pt x="2623521" y="47341"/>
                </a:lnTo>
                <a:lnTo>
                  <a:pt x="2629624" y="77390"/>
                </a:lnTo>
                <a:lnTo>
                  <a:pt x="2623521" y="107440"/>
                </a:lnTo>
                <a:lnTo>
                  <a:pt x="2606905" y="132047"/>
                </a:lnTo>
                <a:lnTo>
                  <a:pt x="2582313" y="148674"/>
                </a:lnTo>
                <a:lnTo>
                  <a:pt x="2552282" y="154781"/>
                </a:lnTo>
                <a:close/>
              </a:path>
              <a:path w="6342380" h="154940">
                <a:moveTo>
                  <a:pt x="2861650" y="154781"/>
                </a:moveTo>
                <a:lnTo>
                  <a:pt x="2831619" y="148674"/>
                </a:lnTo>
                <a:lnTo>
                  <a:pt x="2807027" y="132047"/>
                </a:lnTo>
                <a:lnTo>
                  <a:pt x="2790411" y="107440"/>
                </a:lnTo>
                <a:lnTo>
                  <a:pt x="2784308" y="77390"/>
                </a:lnTo>
                <a:lnTo>
                  <a:pt x="2790411" y="47341"/>
                </a:lnTo>
                <a:lnTo>
                  <a:pt x="2807027" y="22733"/>
                </a:lnTo>
                <a:lnTo>
                  <a:pt x="2831619" y="6106"/>
                </a:lnTo>
                <a:lnTo>
                  <a:pt x="2861650" y="0"/>
                </a:lnTo>
                <a:lnTo>
                  <a:pt x="2891680" y="6106"/>
                </a:lnTo>
                <a:lnTo>
                  <a:pt x="2916273" y="22733"/>
                </a:lnTo>
                <a:lnTo>
                  <a:pt x="2932889" y="47341"/>
                </a:lnTo>
                <a:lnTo>
                  <a:pt x="2938992" y="77390"/>
                </a:lnTo>
                <a:lnTo>
                  <a:pt x="2932889" y="107440"/>
                </a:lnTo>
                <a:lnTo>
                  <a:pt x="2916273" y="132047"/>
                </a:lnTo>
                <a:lnTo>
                  <a:pt x="2891680" y="148674"/>
                </a:lnTo>
                <a:lnTo>
                  <a:pt x="2861650" y="154781"/>
                </a:lnTo>
                <a:close/>
              </a:path>
              <a:path w="6342380" h="154940">
                <a:moveTo>
                  <a:pt x="3171017" y="154781"/>
                </a:moveTo>
                <a:lnTo>
                  <a:pt x="3140987" y="148674"/>
                </a:lnTo>
                <a:lnTo>
                  <a:pt x="3116395" y="132047"/>
                </a:lnTo>
                <a:lnTo>
                  <a:pt x="3099778" y="107440"/>
                </a:lnTo>
                <a:lnTo>
                  <a:pt x="3093676" y="77390"/>
                </a:lnTo>
                <a:lnTo>
                  <a:pt x="3099778" y="47341"/>
                </a:lnTo>
                <a:lnTo>
                  <a:pt x="3116395" y="22733"/>
                </a:lnTo>
                <a:lnTo>
                  <a:pt x="3140987" y="6106"/>
                </a:lnTo>
                <a:lnTo>
                  <a:pt x="3171017" y="0"/>
                </a:lnTo>
                <a:lnTo>
                  <a:pt x="3201048" y="6106"/>
                </a:lnTo>
                <a:lnTo>
                  <a:pt x="3225640" y="22733"/>
                </a:lnTo>
                <a:lnTo>
                  <a:pt x="3242257" y="47341"/>
                </a:lnTo>
                <a:lnTo>
                  <a:pt x="3248359" y="77390"/>
                </a:lnTo>
                <a:lnTo>
                  <a:pt x="3242257" y="107440"/>
                </a:lnTo>
                <a:lnTo>
                  <a:pt x="3225640" y="132047"/>
                </a:lnTo>
                <a:lnTo>
                  <a:pt x="3201048" y="148674"/>
                </a:lnTo>
                <a:lnTo>
                  <a:pt x="3171017" y="154781"/>
                </a:lnTo>
                <a:close/>
              </a:path>
              <a:path w="6342380" h="154940">
                <a:moveTo>
                  <a:pt x="3480385" y="154781"/>
                </a:moveTo>
                <a:lnTo>
                  <a:pt x="3450355" y="148674"/>
                </a:lnTo>
                <a:lnTo>
                  <a:pt x="3425762" y="132047"/>
                </a:lnTo>
                <a:lnTo>
                  <a:pt x="3409146" y="107440"/>
                </a:lnTo>
                <a:lnTo>
                  <a:pt x="3403043" y="77390"/>
                </a:lnTo>
                <a:lnTo>
                  <a:pt x="3409146" y="47341"/>
                </a:lnTo>
                <a:lnTo>
                  <a:pt x="3425762" y="22733"/>
                </a:lnTo>
                <a:lnTo>
                  <a:pt x="3450355" y="6106"/>
                </a:lnTo>
                <a:lnTo>
                  <a:pt x="3480385" y="0"/>
                </a:lnTo>
                <a:lnTo>
                  <a:pt x="3510416" y="6106"/>
                </a:lnTo>
                <a:lnTo>
                  <a:pt x="3535008" y="22733"/>
                </a:lnTo>
                <a:lnTo>
                  <a:pt x="3551624" y="47341"/>
                </a:lnTo>
                <a:lnTo>
                  <a:pt x="3557727" y="77390"/>
                </a:lnTo>
                <a:lnTo>
                  <a:pt x="3551624" y="107440"/>
                </a:lnTo>
                <a:lnTo>
                  <a:pt x="3535008" y="132047"/>
                </a:lnTo>
                <a:lnTo>
                  <a:pt x="3510416" y="148674"/>
                </a:lnTo>
                <a:lnTo>
                  <a:pt x="3480385" y="154781"/>
                </a:lnTo>
                <a:close/>
              </a:path>
              <a:path w="6342380" h="154940">
                <a:moveTo>
                  <a:pt x="3789753" y="154781"/>
                </a:moveTo>
                <a:lnTo>
                  <a:pt x="3759722" y="148674"/>
                </a:lnTo>
                <a:lnTo>
                  <a:pt x="3735130" y="132047"/>
                </a:lnTo>
                <a:lnTo>
                  <a:pt x="3718514" y="107440"/>
                </a:lnTo>
                <a:lnTo>
                  <a:pt x="3712411" y="77390"/>
                </a:lnTo>
                <a:lnTo>
                  <a:pt x="3718514" y="47341"/>
                </a:lnTo>
                <a:lnTo>
                  <a:pt x="3735130" y="22733"/>
                </a:lnTo>
                <a:lnTo>
                  <a:pt x="3759722" y="6106"/>
                </a:lnTo>
                <a:lnTo>
                  <a:pt x="3789753" y="0"/>
                </a:lnTo>
                <a:lnTo>
                  <a:pt x="3819783" y="6106"/>
                </a:lnTo>
                <a:lnTo>
                  <a:pt x="3844375" y="22733"/>
                </a:lnTo>
                <a:lnTo>
                  <a:pt x="3860992" y="47341"/>
                </a:lnTo>
                <a:lnTo>
                  <a:pt x="3867095" y="77390"/>
                </a:lnTo>
                <a:lnTo>
                  <a:pt x="3860992" y="107440"/>
                </a:lnTo>
                <a:lnTo>
                  <a:pt x="3844375" y="132047"/>
                </a:lnTo>
                <a:lnTo>
                  <a:pt x="3819783" y="148674"/>
                </a:lnTo>
                <a:lnTo>
                  <a:pt x="3789753" y="154781"/>
                </a:lnTo>
                <a:close/>
              </a:path>
              <a:path w="6342380" h="154940">
                <a:moveTo>
                  <a:pt x="4099120" y="154781"/>
                </a:moveTo>
                <a:lnTo>
                  <a:pt x="4069090" y="148674"/>
                </a:lnTo>
                <a:lnTo>
                  <a:pt x="4044498" y="132047"/>
                </a:lnTo>
                <a:lnTo>
                  <a:pt x="4027881" y="107440"/>
                </a:lnTo>
                <a:lnTo>
                  <a:pt x="4021778" y="77390"/>
                </a:lnTo>
                <a:lnTo>
                  <a:pt x="4027881" y="47341"/>
                </a:lnTo>
                <a:lnTo>
                  <a:pt x="4044498" y="22733"/>
                </a:lnTo>
                <a:lnTo>
                  <a:pt x="4069090" y="6106"/>
                </a:lnTo>
                <a:lnTo>
                  <a:pt x="4099120" y="0"/>
                </a:lnTo>
                <a:lnTo>
                  <a:pt x="4129151" y="6106"/>
                </a:lnTo>
                <a:lnTo>
                  <a:pt x="4153743" y="22733"/>
                </a:lnTo>
                <a:lnTo>
                  <a:pt x="4170359" y="47341"/>
                </a:lnTo>
                <a:lnTo>
                  <a:pt x="4176462" y="77390"/>
                </a:lnTo>
                <a:lnTo>
                  <a:pt x="4170359" y="107440"/>
                </a:lnTo>
                <a:lnTo>
                  <a:pt x="4153743" y="132047"/>
                </a:lnTo>
                <a:lnTo>
                  <a:pt x="4129151" y="148674"/>
                </a:lnTo>
                <a:lnTo>
                  <a:pt x="4099120" y="154781"/>
                </a:lnTo>
                <a:close/>
              </a:path>
              <a:path w="6342380" h="154940">
                <a:moveTo>
                  <a:pt x="4408488" y="154781"/>
                </a:moveTo>
                <a:lnTo>
                  <a:pt x="4378458" y="148674"/>
                </a:lnTo>
                <a:lnTo>
                  <a:pt x="4353865" y="132047"/>
                </a:lnTo>
                <a:lnTo>
                  <a:pt x="4337249" y="107440"/>
                </a:lnTo>
                <a:lnTo>
                  <a:pt x="4331146" y="77390"/>
                </a:lnTo>
                <a:lnTo>
                  <a:pt x="4337249" y="47341"/>
                </a:lnTo>
                <a:lnTo>
                  <a:pt x="4353865" y="22733"/>
                </a:lnTo>
                <a:lnTo>
                  <a:pt x="4378458" y="6106"/>
                </a:lnTo>
                <a:lnTo>
                  <a:pt x="4408488" y="0"/>
                </a:lnTo>
                <a:lnTo>
                  <a:pt x="4438518" y="6106"/>
                </a:lnTo>
                <a:lnTo>
                  <a:pt x="4463111" y="22733"/>
                </a:lnTo>
                <a:lnTo>
                  <a:pt x="4479727" y="47341"/>
                </a:lnTo>
                <a:lnTo>
                  <a:pt x="4485830" y="77390"/>
                </a:lnTo>
                <a:lnTo>
                  <a:pt x="4479727" y="107440"/>
                </a:lnTo>
                <a:lnTo>
                  <a:pt x="4463111" y="132047"/>
                </a:lnTo>
                <a:lnTo>
                  <a:pt x="4438518" y="148674"/>
                </a:lnTo>
                <a:lnTo>
                  <a:pt x="4408488" y="154781"/>
                </a:lnTo>
                <a:close/>
              </a:path>
              <a:path w="6342380" h="154940">
                <a:moveTo>
                  <a:pt x="4717856" y="154781"/>
                </a:moveTo>
                <a:lnTo>
                  <a:pt x="4687825" y="148674"/>
                </a:lnTo>
                <a:lnTo>
                  <a:pt x="4663233" y="132047"/>
                </a:lnTo>
                <a:lnTo>
                  <a:pt x="4646616" y="107440"/>
                </a:lnTo>
                <a:lnTo>
                  <a:pt x="4640514" y="77390"/>
                </a:lnTo>
                <a:lnTo>
                  <a:pt x="4646616" y="47341"/>
                </a:lnTo>
                <a:lnTo>
                  <a:pt x="4663233" y="22733"/>
                </a:lnTo>
                <a:lnTo>
                  <a:pt x="4687825" y="6106"/>
                </a:lnTo>
                <a:lnTo>
                  <a:pt x="4717856" y="0"/>
                </a:lnTo>
                <a:lnTo>
                  <a:pt x="4747886" y="6106"/>
                </a:lnTo>
                <a:lnTo>
                  <a:pt x="4772478" y="22733"/>
                </a:lnTo>
                <a:lnTo>
                  <a:pt x="4789095" y="47341"/>
                </a:lnTo>
                <a:lnTo>
                  <a:pt x="4795197" y="77390"/>
                </a:lnTo>
                <a:lnTo>
                  <a:pt x="4789095" y="107440"/>
                </a:lnTo>
                <a:lnTo>
                  <a:pt x="4772478" y="132047"/>
                </a:lnTo>
                <a:lnTo>
                  <a:pt x="4747886" y="148674"/>
                </a:lnTo>
                <a:lnTo>
                  <a:pt x="4717856" y="154781"/>
                </a:lnTo>
                <a:close/>
              </a:path>
              <a:path w="6342380" h="154940">
                <a:moveTo>
                  <a:pt x="5027223" y="154781"/>
                </a:moveTo>
                <a:lnTo>
                  <a:pt x="4997193" y="148674"/>
                </a:lnTo>
                <a:lnTo>
                  <a:pt x="4972600" y="132047"/>
                </a:lnTo>
                <a:lnTo>
                  <a:pt x="4955984" y="107440"/>
                </a:lnTo>
                <a:lnTo>
                  <a:pt x="4949881" y="77390"/>
                </a:lnTo>
                <a:lnTo>
                  <a:pt x="4955984" y="47341"/>
                </a:lnTo>
                <a:lnTo>
                  <a:pt x="4972600" y="22733"/>
                </a:lnTo>
                <a:lnTo>
                  <a:pt x="4997193" y="6106"/>
                </a:lnTo>
                <a:lnTo>
                  <a:pt x="5027223" y="0"/>
                </a:lnTo>
                <a:lnTo>
                  <a:pt x="5057254" y="6106"/>
                </a:lnTo>
                <a:lnTo>
                  <a:pt x="5081846" y="22733"/>
                </a:lnTo>
                <a:lnTo>
                  <a:pt x="5098462" y="47341"/>
                </a:lnTo>
                <a:lnTo>
                  <a:pt x="5104565" y="77390"/>
                </a:lnTo>
                <a:lnTo>
                  <a:pt x="5098462" y="107440"/>
                </a:lnTo>
                <a:lnTo>
                  <a:pt x="5081846" y="132047"/>
                </a:lnTo>
                <a:lnTo>
                  <a:pt x="5057254" y="148674"/>
                </a:lnTo>
                <a:lnTo>
                  <a:pt x="5027223" y="154781"/>
                </a:lnTo>
                <a:close/>
              </a:path>
              <a:path w="6342380" h="154940">
                <a:moveTo>
                  <a:pt x="5336591" y="154781"/>
                </a:moveTo>
                <a:lnTo>
                  <a:pt x="5306560" y="148674"/>
                </a:lnTo>
                <a:lnTo>
                  <a:pt x="5281968" y="132047"/>
                </a:lnTo>
                <a:lnTo>
                  <a:pt x="5265352" y="107440"/>
                </a:lnTo>
                <a:lnTo>
                  <a:pt x="5259249" y="77390"/>
                </a:lnTo>
                <a:lnTo>
                  <a:pt x="5265352" y="47341"/>
                </a:lnTo>
                <a:lnTo>
                  <a:pt x="5281968" y="22733"/>
                </a:lnTo>
                <a:lnTo>
                  <a:pt x="5306560" y="6106"/>
                </a:lnTo>
                <a:lnTo>
                  <a:pt x="5336591" y="0"/>
                </a:lnTo>
                <a:lnTo>
                  <a:pt x="5366621" y="6106"/>
                </a:lnTo>
                <a:lnTo>
                  <a:pt x="5391213" y="22733"/>
                </a:lnTo>
                <a:lnTo>
                  <a:pt x="5407830" y="47341"/>
                </a:lnTo>
                <a:lnTo>
                  <a:pt x="5413933" y="77390"/>
                </a:lnTo>
                <a:lnTo>
                  <a:pt x="5407830" y="107440"/>
                </a:lnTo>
                <a:lnTo>
                  <a:pt x="5391213" y="132047"/>
                </a:lnTo>
                <a:lnTo>
                  <a:pt x="5366621" y="148674"/>
                </a:lnTo>
                <a:lnTo>
                  <a:pt x="5336591" y="154781"/>
                </a:lnTo>
                <a:close/>
              </a:path>
              <a:path w="6342380" h="154940">
                <a:moveTo>
                  <a:pt x="5645958" y="154781"/>
                </a:moveTo>
                <a:lnTo>
                  <a:pt x="5615928" y="148674"/>
                </a:lnTo>
                <a:lnTo>
                  <a:pt x="5591336" y="132047"/>
                </a:lnTo>
                <a:lnTo>
                  <a:pt x="5574719" y="107440"/>
                </a:lnTo>
                <a:lnTo>
                  <a:pt x="5568616" y="77390"/>
                </a:lnTo>
                <a:lnTo>
                  <a:pt x="5574719" y="47341"/>
                </a:lnTo>
                <a:lnTo>
                  <a:pt x="5591336" y="22733"/>
                </a:lnTo>
                <a:lnTo>
                  <a:pt x="5615928" y="6106"/>
                </a:lnTo>
                <a:lnTo>
                  <a:pt x="5645958" y="0"/>
                </a:lnTo>
                <a:lnTo>
                  <a:pt x="5675989" y="6106"/>
                </a:lnTo>
                <a:lnTo>
                  <a:pt x="5700581" y="22733"/>
                </a:lnTo>
                <a:lnTo>
                  <a:pt x="5717198" y="47341"/>
                </a:lnTo>
                <a:lnTo>
                  <a:pt x="5723300" y="77390"/>
                </a:lnTo>
                <a:lnTo>
                  <a:pt x="5717198" y="107440"/>
                </a:lnTo>
                <a:lnTo>
                  <a:pt x="5700581" y="132047"/>
                </a:lnTo>
                <a:lnTo>
                  <a:pt x="5675989" y="148674"/>
                </a:lnTo>
                <a:lnTo>
                  <a:pt x="5645958" y="154781"/>
                </a:lnTo>
                <a:close/>
              </a:path>
              <a:path w="6342380" h="154940">
                <a:moveTo>
                  <a:pt x="5955326" y="154781"/>
                </a:moveTo>
                <a:lnTo>
                  <a:pt x="5925296" y="148674"/>
                </a:lnTo>
                <a:lnTo>
                  <a:pt x="5900703" y="132047"/>
                </a:lnTo>
                <a:lnTo>
                  <a:pt x="5884087" y="107440"/>
                </a:lnTo>
                <a:lnTo>
                  <a:pt x="5877984" y="77390"/>
                </a:lnTo>
                <a:lnTo>
                  <a:pt x="5884087" y="47341"/>
                </a:lnTo>
                <a:lnTo>
                  <a:pt x="5900703" y="22733"/>
                </a:lnTo>
                <a:lnTo>
                  <a:pt x="5925296" y="6106"/>
                </a:lnTo>
                <a:lnTo>
                  <a:pt x="5955326" y="0"/>
                </a:lnTo>
                <a:lnTo>
                  <a:pt x="5985356" y="6106"/>
                </a:lnTo>
                <a:lnTo>
                  <a:pt x="6009949" y="22733"/>
                </a:lnTo>
                <a:lnTo>
                  <a:pt x="6026565" y="47341"/>
                </a:lnTo>
                <a:lnTo>
                  <a:pt x="6032668" y="77390"/>
                </a:lnTo>
                <a:lnTo>
                  <a:pt x="6026565" y="107440"/>
                </a:lnTo>
                <a:lnTo>
                  <a:pt x="6009949" y="132047"/>
                </a:lnTo>
                <a:lnTo>
                  <a:pt x="5985356" y="148674"/>
                </a:lnTo>
                <a:lnTo>
                  <a:pt x="5955326" y="154781"/>
                </a:lnTo>
                <a:close/>
              </a:path>
              <a:path w="6342380" h="154940">
                <a:moveTo>
                  <a:pt x="6264694" y="154781"/>
                </a:moveTo>
                <a:lnTo>
                  <a:pt x="6234663" y="148674"/>
                </a:lnTo>
                <a:lnTo>
                  <a:pt x="6210071" y="132047"/>
                </a:lnTo>
                <a:lnTo>
                  <a:pt x="6193454" y="107440"/>
                </a:lnTo>
                <a:lnTo>
                  <a:pt x="6187352" y="77390"/>
                </a:lnTo>
                <a:lnTo>
                  <a:pt x="6193454" y="47341"/>
                </a:lnTo>
                <a:lnTo>
                  <a:pt x="6210071" y="22733"/>
                </a:lnTo>
                <a:lnTo>
                  <a:pt x="6234663" y="6106"/>
                </a:lnTo>
                <a:lnTo>
                  <a:pt x="6264694" y="0"/>
                </a:lnTo>
                <a:lnTo>
                  <a:pt x="6294724" y="6106"/>
                </a:lnTo>
                <a:lnTo>
                  <a:pt x="6319316" y="22733"/>
                </a:lnTo>
                <a:lnTo>
                  <a:pt x="6335933" y="47341"/>
                </a:lnTo>
                <a:lnTo>
                  <a:pt x="6342035" y="77390"/>
                </a:lnTo>
                <a:lnTo>
                  <a:pt x="6335933" y="107440"/>
                </a:lnTo>
                <a:lnTo>
                  <a:pt x="6319316" y="132047"/>
                </a:lnTo>
                <a:lnTo>
                  <a:pt x="6294724" y="148674"/>
                </a:lnTo>
                <a:lnTo>
                  <a:pt x="6264694" y="154781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771573" y="294619"/>
            <a:ext cx="3190890" cy="8477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357689" y="244702"/>
            <a:ext cx="1619249" cy="7810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14400" y="3359254"/>
            <a:ext cx="11142281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3600" b="1" dirty="0" smtClean="0">
                <a:solidFill>
                  <a:srgbClr val="9D231B"/>
                </a:solidFill>
                <a:latin typeface="Noto Sans"/>
                <a:cs typeface="Noto Sans"/>
              </a:rPr>
              <a:t>«Конкурентные компетенции ГЧП специалиста на рынке труда РФ»</a:t>
            </a:r>
            <a:endParaRPr sz="3600" dirty="0">
              <a:latin typeface="Noto Sans"/>
              <a:cs typeface="Noto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64095" y="7555689"/>
            <a:ext cx="14733305" cy="10166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48990" marR="5080" indent="-3336925" algn="ctr">
              <a:lnSpc>
                <a:spcPct val="115199"/>
              </a:lnSpc>
              <a:spcBef>
                <a:spcPts val="100"/>
              </a:spcBef>
            </a:pPr>
            <a:r>
              <a:rPr sz="2800" spc="-5" dirty="0">
                <a:solidFill>
                  <a:srgbClr val="17161B"/>
                </a:solidFill>
                <a:latin typeface="Noto Sans"/>
                <a:cs typeface="Noto Sans"/>
              </a:rPr>
              <a:t>Спикер Круглого стола: </a:t>
            </a:r>
            <a:endParaRPr lang="ru-RU" sz="2800" spc="-5" dirty="0" smtClean="0">
              <a:solidFill>
                <a:srgbClr val="17161B"/>
              </a:solidFill>
              <a:latin typeface="Noto Sans"/>
              <a:cs typeface="Noto Sans"/>
            </a:endParaRPr>
          </a:p>
          <a:p>
            <a:pPr marL="3348990" marR="5080" indent="-3336925" algn="ctr">
              <a:lnSpc>
                <a:spcPct val="115199"/>
              </a:lnSpc>
              <a:spcBef>
                <a:spcPts val="100"/>
              </a:spcBef>
            </a:pPr>
            <a:r>
              <a:rPr sz="2800" b="1" spc="-5" dirty="0" smtClean="0">
                <a:solidFill>
                  <a:srgbClr val="17161B"/>
                </a:solidFill>
                <a:latin typeface="Noto Sans"/>
                <a:cs typeface="Noto Sans"/>
              </a:rPr>
              <a:t>"</a:t>
            </a:r>
            <a:r>
              <a:rPr sz="2800" b="1" spc="-5" dirty="0" err="1">
                <a:solidFill>
                  <a:srgbClr val="17161B"/>
                </a:solidFill>
                <a:latin typeface="Noto Sans"/>
                <a:cs typeface="Noto Sans"/>
              </a:rPr>
              <a:t>Формирование</a:t>
            </a:r>
            <a:r>
              <a:rPr sz="2800" b="1" spc="-5" dirty="0">
                <a:solidFill>
                  <a:srgbClr val="17161B"/>
                </a:solidFill>
                <a:latin typeface="Noto Sans"/>
                <a:cs typeface="Noto Sans"/>
              </a:rPr>
              <a:t> </a:t>
            </a:r>
            <a:r>
              <a:rPr lang="ru-RU" sz="2800" b="1" spc="-5" dirty="0" smtClean="0">
                <a:solidFill>
                  <a:srgbClr val="17161B"/>
                </a:solidFill>
                <a:latin typeface="Noto Sans"/>
                <a:cs typeface="Noto Sans"/>
              </a:rPr>
              <a:t>п</a:t>
            </a:r>
            <a:r>
              <a:rPr sz="2800" b="1" spc="-5" dirty="0" err="1" smtClean="0">
                <a:solidFill>
                  <a:srgbClr val="17161B"/>
                </a:solidFill>
                <a:latin typeface="Noto Sans"/>
                <a:cs typeface="Noto Sans"/>
              </a:rPr>
              <a:t>рофессиональных</a:t>
            </a:r>
            <a:r>
              <a:rPr sz="2800" b="1" spc="-5" dirty="0" smtClean="0">
                <a:solidFill>
                  <a:srgbClr val="17161B"/>
                </a:solidFill>
                <a:latin typeface="Noto Sans"/>
                <a:cs typeface="Noto Sans"/>
              </a:rPr>
              <a:t>  </a:t>
            </a:r>
            <a:r>
              <a:rPr sz="2800" b="1" spc="-5" dirty="0">
                <a:solidFill>
                  <a:srgbClr val="17161B"/>
                </a:solidFill>
                <a:latin typeface="Noto Sans"/>
                <a:cs typeface="Noto Sans"/>
              </a:rPr>
              <a:t>компетенций </a:t>
            </a:r>
            <a:r>
              <a:rPr sz="2800" b="1" dirty="0">
                <a:solidFill>
                  <a:srgbClr val="17161B"/>
                </a:solidFill>
                <a:latin typeface="Noto Sans"/>
                <a:cs typeface="Noto Sans"/>
              </a:rPr>
              <a:t>в </a:t>
            </a:r>
            <a:r>
              <a:rPr sz="2800" b="1" spc="-5" dirty="0">
                <a:solidFill>
                  <a:srgbClr val="17161B"/>
                </a:solidFill>
                <a:latin typeface="Noto Sans"/>
                <a:cs typeface="Noto Sans"/>
              </a:rPr>
              <a:t>сфере</a:t>
            </a:r>
            <a:r>
              <a:rPr sz="2800" b="1" spc="-20" dirty="0">
                <a:solidFill>
                  <a:srgbClr val="17161B"/>
                </a:solidFill>
                <a:latin typeface="Noto Sans"/>
                <a:cs typeface="Noto Sans"/>
              </a:rPr>
              <a:t> </a:t>
            </a:r>
            <a:r>
              <a:rPr sz="2800" b="1" spc="-5" dirty="0">
                <a:solidFill>
                  <a:srgbClr val="17161B"/>
                </a:solidFill>
                <a:latin typeface="Noto Sans"/>
                <a:cs typeface="Noto Sans"/>
              </a:rPr>
              <a:t>ГЧП"</a:t>
            </a:r>
            <a:endParaRPr sz="2800" dirty="0">
              <a:latin typeface="Noto Sans"/>
              <a:cs typeface="Noto Sans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8025" y="2422874"/>
            <a:ext cx="3258150" cy="320706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1811000" y="5774323"/>
            <a:ext cx="5791199" cy="1256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 err="1" smtClean="0">
                <a:latin typeface="Noto Sans"/>
                <a:cs typeface="Noto Sans"/>
              </a:rPr>
              <a:t>Нейкова</a:t>
            </a:r>
            <a:r>
              <a:rPr lang="ru-RU" sz="2000" b="1" dirty="0" smtClean="0">
                <a:latin typeface="Noto Sans"/>
                <a:cs typeface="Noto Sans"/>
              </a:rPr>
              <a:t> Олеся- </a:t>
            </a:r>
            <a:r>
              <a:rPr lang="ru-RU" sz="2000" dirty="0" smtClean="0">
                <a:latin typeface="Noto Sans"/>
                <a:cs typeface="Noto Sans"/>
              </a:rPr>
              <a:t>партнёр, руководитель Практики подбора и оценки персонала для инфраструктурных проектов </a:t>
            </a:r>
            <a:r>
              <a:rPr lang="en-US" sz="2000" dirty="0" err="1" smtClean="0">
                <a:latin typeface="Noto Sans"/>
                <a:cs typeface="Noto Sans"/>
              </a:rPr>
              <a:t>InfraStaff</a:t>
            </a:r>
            <a:endParaRPr lang="ru-RU" sz="2000" dirty="0" smtClean="0">
              <a:latin typeface="Noto Sans"/>
              <a:cs typeface="Noto Sans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 smtClean="0">
                <a:latin typeface="Noto Sans"/>
                <a:cs typeface="Noto Sans"/>
              </a:rPr>
              <a:t>Стратегическая группа «</a:t>
            </a:r>
            <a:r>
              <a:rPr lang="ru-RU" sz="2000" b="1" dirty="0" err="1" smtClean="0">
                <a:latin typeface="Noto Sans"/>
                <a:cs typeface="Noto Sans"/>
              </a:rPr>
              <a:t>Гиперион</a:t>
            </a:r>
            <a:r>
              <a:rPr lang="ru-RU" sz="2000" b="1" dirty="0" smtClean="0">
                <a:latin typeface="Noto Sans"/>
                <a:cs typeface="Noto Sans"/>
              </a:rPr>
              <a:t>» (Москва)</a:t>
            </a:r>
            <a:endParaRPr sz="2000" b="1" dirty="0">
              <a:latin typeface="Noto Sans"/>
              <a:cs typeface="Noto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9286" y="9248458"/>
            <a:ext cx="500681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690" dirty="0">
                <a:solidFill>
                  <a:srgbClr val="A6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/>
              </a:rPr>
              <a:t>Online </a:t>
            </a:r>
            <a:r>
              <a:rPr sz="4400" spc="-805" dirty="0">
                <a:solidFill>
                  <a:srgbClr val="A6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/>
              </a:rPr>
              <a:t>Forum</a:t>
            </a:r>
            <a:r>
              <a:rPr sz="4400" spc="-475" dirty="0">
                <a:solidFill>
                  <a:srgbClr val="A6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/>
              </a:rPr>
              <a:t> </a:t>
            </a:r>
            <a:r>
              <a:rPr sz="4400" spc="-844" dirty="0">
                <a:solidFill>
                  <a:srgbClr val="A6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/>
              </a:rPr>
              <a:t>PPP</a:t>
            </a:r>
            <a:endParaRPr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87878" y="9093362"/>
            <a:ext cx="7511415" cy="1000125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sz="2850" b="1" spc="-195" dirty="0">
                <a:solidFill>
                  <a:srgbClr val="535353"/>
                </a:solidFill>
                <a:latin typeface="Verdana"/>
                <a:cs typeface="Verdana"/>
              </a:rPr>
              <a:t>2-</a:t>
            </a:r>
            <a:r>
              <a:rPr sz="2850" spc="-195" dirty="0">
                <a:solidFill>
                  <a:srgbClr val="535353"/>
                </a:solidFill>
                <a:latin typeface="Arial Black"/>
                <a:cs typeface="Arial Black"/>
              </a:rPr>
              <a:t>ой </a:t>
            </a:r>
            <a:r>
              <a:rPr sz="2850" spc="-360" dirty="0" err="1" smtClean="0">
                <a:solidFill>
                  <a:srgbClr val="535353"/>
                </a:solidFill>
                <a:latin typeface="Arial Black"/>
                <a:cs typeface="Arial Black"/>
              </a:rPr>
              <a:t>Инвестиционный</a:t>
            </a:r>
            <a:r>
              <a:rPr lang="ru-RU" sz="2850" spc="-360" dirty="0" smtClean="0">
                <a:solidFill>
                  <a:srgbClr val="535353"/>
                </a:solidFill>
                <a:latin typeface="Arial Black"/>
                <a:cs typeface="Arial Black"/>
              </a:rPr>
              <a:t> </a:t>
            </a:r>
            <a:r>
              <a:rPr sz="2850" spc="-730" dirty="0" smtClean="0">
                <a:solidFill>
                  <a:srgbClr val="535353"/>
                </a:solidFill>
                <a:latin typeface="Arial Black"/>
                <a:cs typeface="Arial Black"/>
              </a:rPr>
              <a:t> </a:t>
            </a:r>
            <a:r>
              <a:rPr sz="2850" spc="-459" dirty="0" err="1">
                <a:solidFill>
                  <a:srgbClr val="535353"/>
                </a:solidFill>
                <a:latin typeface="Arial Black"/>
                <a:cs typeface="Arial Black"/>
              </a:rPr>
              <a:t>форум</a:t>
            </a:r>
            <a:r>
              <a:rPr sz="2850" spc="-459" dirty="0">
                <a:solidFill>
                  <a:srgbClr val="535353"/>
                </a:solidFill>
                <a:latin typeface="Arial Black"/>
                <a:cs typeface="Arial Black"/>
              </a:rPr>
              <a:t> </a:t>
            </a:r>
            <a:r>
              <a:rPr lang="ru-RU" sz="2850" spc="-459" dirty="0" smtClean="0">
                <a:solidFill>
                  <a:srgbClr val="535353"/>
                </a:solidFill>
                <a:latin typeface="Arial Black"/>
                <a:cs typeface="Arial Black"/>
              </a:rPr>
              <a:t> </a:t>
            </a:r>
            <a:r>
              <a:rPr sz="2850" spc="-434" dirty="0" smtClean="0">
                <a:solidFill>
                  <a:srgbClr val="535353"/>
                </a:solidFill>
                <a:latin typeface="Arial Black"/>
                <a:cs typeface="Arial Black"/>
              </a:rPr>
              <a:t>ГЧП</a:t>
            </a:r>
            <a:endParaRPr sz="285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900" spc="-114" dirty="0">
                <a:solidFill>
                  <a:srgbClr val="A62020"/>
                </a:solidFill>
                <a:latin typeface="Arial"/>
                <a:cs typeface="Arial"/>
              </a:rPr>
              <a:t>«</a:t>
            </a:r>
            <a:r>
              <a:rPr sz="1900" spc="-114" dirty="0">
                <a:solidFill>
                  <a:srgbClr val="A62020"/>
                </a:solidFill>
                <a:latin typeface="Arial Black"/>
                <a:cs typeface="Arial Black"/>
              </a:rPr>
              <a:t>ГЧП </a:t>
            </a:r>
            <a:r>
              <a:rPr sz="1900" spc="-245" dirty="0">
                <a:solidFill>
                  <a:srgbClr val="A62020"/>
                </a:solidFill>
                <a:latin typeface="Arial Black"/>
                <a:cs typeface="Arial Black"/>
              </a:rPr>
              <a:t>В </a:t>
            </a:r>
            <a:r>
              <a:rPr sz="1900" spc="-130" dirty="0">
                <a:solidFill>
                  <a:srgbClr val="A62020"/>
                </a:solidFill>
                <a:latin typeface="Arial Black"/>
                <a:cs typeface="Arial Black"/>
              </a:rPr>
              <a:t>ПЕРИОД </a:t>
            </a:r>
            <a:r>
              <a:rPr sz="1900" spc="-110" dirty="0">
                <a:solidFill>
                  <a:srgbClr val="A62020"/>
                </a:solidFill>
                <a:latin typeface="Arial Black"/>
                <a:cs typeface="Arial Black"/>
              </a:rPr>
              <a:t>ПАНДЕМИИ</a:t>
            </a:r>
            <a:r>
              <a:rPr sz="1900" spc="-110" dirty="0">
                <a:solidFill>
                  <a:srgbClr val="A62020"/>
                </a:solidFill>
                <a:latin typeface="Arial"/>
                <a:cs typeface="Arial"/>
              </a:rPr>
              <a:t>: </a:t>
            </a:r>
            <a:r>
              <a:rPr sz="1900" spc="-195" dirty="0">
                <a:solidFill>
                  <a:srgbClr val="A62020"/>
                </a:solidFill>
                <a:latin typeface="Arial Black"/>
                <a:cs typeface="Arial Black"/>
              </a:rPr>
              <a:t>ВЫЗОВЫ </a:t>
            </a:r>
            <a:r>
              <a:rPr sz="1900" spc="-125" dirty="0">
                <a:solidFill>
                  <a:srgbClr val="A62020"/>
                </a:solidFill>
                <a:latin typeface="Arial Black"/>
                <a:cs typeface="Arial Black"/>
              </a:rPr>
              <a:t>И</a:t>
            </a:r>
            <a:r>
              <a:rPr sz="1900" spc="55" dirty="0">
                <a:solidFill>
                  <a:srgbClr val="A62020"/>
                </a:solidFill>
                <a:latin typeface="Arial Black"/>
                <a:cs typeface="Arial Black"/>
              </a:rPr>
              <a:t> </a:t>
            </a:r>
            <a:r>
              <a:rPr sz="1900" spc="-100" dirty="0">
                <a:solidFill>
                  <a:srgbClr val="A62020"/>
                </a:solidFill>
                <a:latin typeface="Arial Black"/>
                <a:cs typeface="Arial Black"/>
              </a:rPr>
              <a:t>ВОЗМОЖНОСТИ</a:t>
            </a:r>
            <a:r>
              <a:rPr sz="1900" spc="-100" dirty="0">
                <a:solidFill>
                  <a:srgbClr val="A62020"/>
                </a:solidFill>
                <a:latin typeface="Arial"/>
                <a:cs typeface="Arial"/>
              </a:rPr>
              <a:t>»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779046" y="4611088"/>
            <a:ext cx="2701231" cy="425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8750" y="9033363"/>
            <a:ext cx="6342380" cy="154940"/>
          </a:xfrm>
          <a:custGeom>
            <a:avLst/>
            <a:gdLst/>
            <a:ahLst/>
            <a:cxnLst/>
            <a:rect l="l" t="t" r="r" b="b"/>
            <a:pathLst>
              <a:path w="6342380" h="154940">
                <a:moveTo>
                  <a:pt x="77341" y="154781"/>
                </a:moveTo>
                <a:lnTo>
                  <a:pt x="47311" y="148674"/>
                </a:lnTo>
                <a:lnTo>
                  <a:pt x="22719" y="132047"/>
                </a:lnTo>
                <a:lnTo>
                  <a:pt x="6102" y="107440"/>
                </a:lnTo>
                <a:lnTo>
                  <a:pt x="0" y="77390"/>
                </a:lnTo>
                <a:lnTo>
                  <a:pt x="6102" y="47341"/>
                </a:lnTo>
                <a:lnTo>
                  <a:pt x="22719" y="22733"/>
                </a:lnTo>
                <a:lnTo>
                  <a:pt x="47311" y="6106"/>
                </a:lnTo>
                <a:lnTo>
                  <a:pt x="77341" y="0"/>
                </a:lnTo>
                <a:lnTo>
                  <a:pt x="107372" y="6106"/>
                </a:lnTo>
                <a:lnTo>
                  <a:pt x="131964" y="22733"/>
                </a:lnTo>
                <a:lnTo>
                  <a:pt x="148581" y="47341"/>
                </a:lnTo>
                <a:lnTo>
                  <a:pt x="154683" y="77390"/>
                </a:lnTo>
                <a:lnTo>
                  <a:pt x="148581" y="107440"/>
                </a:lnTo>
                <a:lnTo>
                  <a:pt x="131964" y="132047"/>
                </a:lnTo>
                <a:lnTo>
                  <a:pt x="107372" y="148674"/>
                </a:lnTo>
                <a:lnTo>
                  <a:pt x="77341" y="154781"/>
                </a:lnTo>
                <a:close/>
              </a:path>
              <a:path w="6342380" h="154940">
                <a:moveTo>
                  <a:pt x="386709" y="154781"/>
                </a:moveTo>
                <a:lnTo>
                  <a:pt x="356679" y="148674"/>
                </a:lnTo>
                <a:lnTo>
                  <a:pt x="332086" y="132047"/>
                </a:lnTo>
                <a:lnTo>
                  <a:pt x="315470" y="107440"/>
                </a:lnTo>
                <a:lnTo>
                  <a:pt x="309367" y="77390"/>
                </a:lnTo>
                <a:lnTo>
                  <a:pt x="315470" y="47341"/>
                </a:lnTo>
                <a:lnTo>
                  <a:pt x="332086" y="22733"/>
                </a:lnTo>
                <a:lnTo>
                  <a:pt x="356679" y="6106"/>
                </a:lnTo>
                <a:lnTo>
                  <a:pt x="386709" y="0"/>
                </a:lnTo>
                <a:lnTo>
                  <a:pt x="416739" y="6106"/>
                </a:lnTo>
                <a:lnTo>
                  <a:pt x="441332" y="22733"/>
                </a:lnTo>
                <a:lnTo>
                  <a:pt x="457948" y="47341"/>
                </a:lnTo>
                <a:lnTo>
                  <a:pt x="464051" y="77390"/>
                </a:lnTo>
                <a:lnTo>
                  <a:pt x="457948" y="107440"/>
                </a:lnTo>
                <a:lnTo>
                  <a:pt x="441332" y="132047"/>
                </a:lnTo>
                <a:lnTo>
                  <a:pt x="416739" y="148674"/>
                </a:lnTo>
                <a:lnTo>
                  <a:pt x="386709" y="154781"/>
                </a:lnTo>
                <a:close/>
              </a:path>
              <a:path w="6342380" h="154940">
                <a:moveTo>
                  <a:pt x="696077" y="154781"/>
                </a:moveTo>
                <a:lnTo>
                  <a:pt x="666046" y="148674"/>
                </a:lnTo>
                <a:lnTo>
                  <a:pt x="641454" y="132047"/>
                </a:lnTo>
                <a:lnTo>
                  <a:pt x="624837" y="107440"/>
                </a:lnTo>
                <a:lnTo>
                  <a:pt x="618735" y="77390"/>
                </a:lnTo>
                <a:lnTo>
                  <a:pt x="624837" y="47341"/>
                </a:lnTo>
                <a:lnTo>
                  <a:pt x="641454" y="22733"/>
                </a:lnTo>
                <a:lnTo>
                  <a:pt x="666046" y="6106"/>
                </a:lnTo>
                <a:lnTo>
                  <a:pt x="696077" y="0"/>
                </a:lnTo>
                <a:lnTo>
                  <a:pt x="726107" y="6106"/>
                </a:lnTo>
                <a:lnTo>
                  <a:pt x="750699" y="22733"/>
                </a:lnTo>
                <a:lnTo>
                  <a:pt x="767316" y="47341"/>
                </a:lnTo>
                <a:lnTo>
                  <a:pt x="773419" y="77390"/>
                </a:lnTo>
                <a:lnTo>
                  <a:pt x="767316" y="107440"/>
                </a:lnTo>
                <a:lnTo>
                  <a:pt x="750699" y="132047"/>
                </a:lnTo>
                <a:lnTo>
                  <a:pt x="726107" y="148674"/>
                </a:lnTo>
                <a:lnTo>
                  <a:pt x="696077" y="154781"/>
                </a:lnTo>
                <a:close/>
              </a:path>
              <a:path w="6342380" h="154940">
                <a:moveTo>
                  <a:pt x="1005444" y="154781"/>
                </a:moveTo>
                <a:lnTo>
                  <a:pt x="975414" y="148674"/>
                </a:lnTo>
                <a:lnTo>
                  <a:pt x="950822" y="132047"/>
                </a:lnTo>
                <a:lnTo>
                  <a:pt x="934205" y="107440"/>
                </a:lnTo>
                <a:lnTo>
                  <a:pt x="928102" y="77390"/>
                </a:lnTo>
                <a:lnTo>
                  <a:pt x="934205" y="47341"/>
                </a:lnTo>
                <a:lnTo>
                  <a:pt x="950822" y="22733"/>
                </a:lnTo>
                <a:lnTo>
                  <a:pt x="975414" y="6106"/>
                </a:lnTo>
                <a:lnTo>
                  <a:pt x="1005444" y="0"/>
                </a:lnTo>
                <a:lnTo>
                  <a:pt x="1035475" y="6106"/>
                </a:lnTo>
                <a:lnTo>
                  <a:pt x="1060067" y="22733"/>
                </a:lnTo>
                <a:lnTo>
                  <a:pt x="1076683" y="47341"/>
                </a:lnTo>
                <a:lnTo>
                  <a:pt x="1082786" y="77390"/>
                </a:lnTo>
                <a:lnTo>
                  <a:pt x="1076683" y="107440"/>
                </a:lnTo>
                <a:lnTo>
                  <a:pt x="1060067" y="132047"/>
                </a:lnTo>
                <a:lnTo>
                  <a:pt x="1035475" y="148674"/>
                </a:lnTo>
                <a:lnTo>
                  <a:pt x="1005444" y="154781"/>
                </a:lnTo>
                <a:close/>
              </a:path>
              <a:path w="6342380" h="154940">
                <a:moveTo>
                  <a:pt x="1314812" y="154781"/>
                </a:moveTo>
                <a:lnTo>
                  <a:pt x="1284781" y="148674"/>
                </a:lnTo>
                <a:lnTo>
                  <a:pt x="1260189" y="132047"/>
                </a:lnTo>
                <a:lnTo>
                  <a:pt x="1243573" y="107440"/>
                </a:lnTo>
                <a:lnTo>
                  <a:pt x="1237470" y="77390"/>
                </a:lnTo>
                <a:lnTo>
                  <a:pt x="1243573" y="47341"/>
                </a:lnTo>
                <a:lnTo>
                  <a:pt x="1260189" y="22733"/>
                </a:lnTo>
                <a:lnTo>
                  <a:pt x="1284781" y="6106"/>
                </a:lnTo>
                <a:lnTo>
                  <a:pt x="1314812" y="0"/>
                </a:lnTo>
                <a:lnTo>
                  <a:pt x="1344842" y="6106"/>
                </a:lnTo>
                <a:lnTo>
                  <a:pt x="1369435" y="22733"/>
                </a:lnTo>
                <a:lnTo>
                  <a:pt x="1386051" y="47341"/>
                </a:lnTo>
                <a:lnTo>
                  <a:pt x="1392154" y="77390"/>
                </a:lnTo>
                <a:lnTo>
                  <a:pt x="1386051" y="107440"/>
                </a:lnTo>
                <a:lnTo>
                  <a:pt x="1369435" y="132047"/>
                </a:lnTo>
                <a:lnTo>
                  <a:pt x="1344842" y="148674"/>
                </a:lnTo>
                <a:lnTo>
                  <a:pt x="1314812" y="154781"/>
                </a:lnTo>
                <a:close/>
              </a:path>
              <a:path w="6342380" h="154940">
                <a:moveTo>
                  <a:pt x="1624179" y="154781"/>
                </a:moveTo>
                <a:lnTo>
                  <a:pt x="1594149" y="148674"/>
                </a:lnTo>
                <a:lnTo>
                  <a:pt x="1569557" y="132047"/>
                </a:lnTo>
                <a:lnTo>
                  <a:pt x="1552940" y="107440"/>
                </a:lnTo>
                <a:lnTo>
                  <a:pt x="1546838" y="77390"/>
                </a:lnTo>
                <a:lnTo>
                  <a:pt x="1552940" y="47341"/>
                </a:lnTo>
                <a:lnTo>
                  <a:pt x="1569557" y="22733"/>
                </a:lnTo>
                <a:lnTo>
                  <a:pt x="1594149" y="6106"/>
                </a:lnTo>
                <a:lnTo>
                  <a:pt x="1624179" y="0"/>
                </a:lnTo>
                <a:lnTo>
                  <a:pt x="1654210" y="6106"/>
                </a:lnTo>
                <a:lnTo>
                  <a:pt x="1678802" y="22733"/>
                </a:lnTo>
                <a:lnTo>
                  <a:pt x="1695419" y="47341"/>
                </a:lnTo>
                <a:lnTo>
                  <a:pt x="1701521" y="77390"/>
                </a:lnTo>
                <a:lnTo>
                  <a:pt x="1695419" y="107440"/>
                </a:lnTo>
                <a:lnTo>
                  <a:pt x="1678802" y="132047"/>
                </a:lnTo>
                <a:lnTo>
                  <a:pt x="1654210" y="148674"/>
                </a:lnTo>
                <a:lnTo>
                  <a:pt x="1624179" y="154781"/>
                </a:lnTo>
                <a:close/>
              </a:path>
              <a:path w="6342380" h="154940">
                <a:moveTo>
                  <a:pt x="1933547" y="154781"/>
                </a:moveTo>
                <a:lnTo>
                  <a:pt x="1903517" y="148674"/>
                </a:lnTo>
                <a:lnTo>
                  <a:pt x="1878924" y="132047"/>
                </a:lnTo>
                <a:lnTo>
                  <a:pt x="1862308" y="107440"/>
                </a:lnTo>
                <a:lnTo>
                  <a:pt x="1856205" y="77390"/>
                </a:lnTo>
                <a:lnTo>
                  <a:pt x="1862308" y="47341"/>
                </a:lnTo>
                <a:lnTo>
                  <a:pt x="1878924" y="22733"/>
                </a:lnTo>
                <a:lnTo>
                  <a:pt x="1903517" y="6106"/>
                </a:lnTo>
                <a:lnTo>
                  <a:pt x="1933547" y="0"/>
                </a:lnTo>
                <a:lnTo>
                  <a:pt x="1963577" y="6106"/>
                </a:lnTo>
                <a:lnTo>
                  <a:pt x="1988170" y="22733"/>
                </a:lnTo>
                <a:lnTo>
                  <a:pt x="2004786" y="47341"/>
                </a:lnTo>
                <a:lnTo>
                  <a:pt x="2010889" y="77390"/>
                </a:lnTo>
                <a:lnTo>
                  <a:pt x="2004786" y="107440"/>
                </a:lnTo>
                <a:lnTo>
                  <a:pt x="1988170" y="132047"/>
                </a:lnTo>
                <a:lnTo>
                  <a:pt x="1963577" y="148674"/>
                </a:lnTo>
                <a:lnTo>
                  <a:pt x="1933547" y="154781"/>
                </a:lnTo>
                <a:close/>
              </a:path>
              <a:path w="6342380" h="154940">
                <a:moveTo>
                  <a:pt x="2242915" y="154781"/>
                </a:moveTo>
                <a:lnTo>
                  <a:pt x="2212884" y="148674"/>
                </a:lnTo>
                <a:lnTo>
                  <a:pt x="2188292" y="132047"/>
                </a:lnTo>
                <a:lnTo>
                  <a:pt x="2171676" y="107440"/>
                </a:lnTo>
                <a:lnTo>
                  <a:pt x="2165573" y="77390"/>
                </a:lnTo>
                <a:lnTo>
                  <a:pt x="2171676" y="47341"/>
                </a:lnTo>
                <a:lnTo>
                  <a:pt x="2188292" y="22733"/>
                </a:lnTo>
                <a:lnTo>
                  <a:pt x="2212884" y="6106"/>
                </a:lnTo>
                <a:lnTo>
                  <a:pt x="2242915" y="0"/>
                </a:lnTo>
                <a:lnTo>
                  <a:pt x="2272945" y="6106"/>
                </a:lnTo>
                <a:lnTo>
                  <a:pt x="2297537" y="22733"/>
                </a:lnTo>
                <a:lnTo>
                  <a:pt x="2314154" y="47341"/>
                </a:lnTo>
                <a:lnTo>
                  <a:pt x="2320257" y="77390"/>
                </a:lnTo>
                <a:lnTo>
                  <a:pt x="2314154" y="107440"/>
                </a:lnTo>
                <a:lnTo>
                  <a:pt x="2297537" y="132047"/>
                </a:lnTo>
                <a:lnTo>
                  <a:pt x="2272945" y="148674"/>
                </a:lnTo>
                <a:lnTo>
                  <a:pt x="2242915" y="154781"/>
                </a:lnTo>
                <a:close/>
              </a:path>
              <a:path w="6342380" h="154940">
                <a:moveTo>
                  <a:pt x="2552282" y="154781"/>
                </a:moveTo>
                <a:lnTo>
                  <a:pt x="2522252" y="148674"/>
                </a:lnTo>
                <a:lnTo>
                  <a:pt x="2497660" y="132047"/>
                </a:lnTo>
                <a:lnTo>
                  <a:pt x="2481043" y="107440"/>
                </a:lnTo>
                <a:lnTo>
                  <a:pt x="2474940" y="77390"/>
                </a:lnTo>
                <a:lnTo>
                  <a:pt x="2481043" y="47341"/>
                </a:lnTo>
                <a:lnTo>
                  <a:pt x="2497660" y="22733"/>
                </a:lnTo>
                <a:lnTo>
                  <a:pt x="2522252" y="6106"/>
                </a:lnTo>
                <a:lnTo>
                  <a:pt x="2552282" y="0"/>
                </a:lnTo>
                <a:lnTo>
                  <a:pt x="2582313" y="6106"/>
                </a:lnTo>
                <a:lnTo>
                  <a:pt x="2606905" y="22733"/>
                </a:lnTo>
                <a:lnTo>
                  <a:pt x="2623521" y="47341"/>
                </a:lnTo>
                <a:lnTo>
                  <a:pt x="2629624" y="77390"/>
                </a:lnTo>
                <a:lnTo>
                  <a:pt x="2623521" y="107440"/>
                </a:lnTo>
                <a:lnTo>
                  <a:pt x="2606905" y="132047"/>
                </a:lnTo>
                <a:lnTo>
                  <a:pt x="2582313" y="148674"/>
                </a:lnTo>
                <a:lnTo>
                  <a:pt x="2552282" y="154781"/>
                </a:lnTo>
                <a:close/>
              </a:path>
              <a:path w="6342380" h="154940">
                <a:moveTo>
                  <a:pt x="2861650" y="154781"/>
                </a:moveTo>
                <a:lnTo>
                  <a:pt x="2831619" y="148674"/>
                </a:lnTo>
                <a:lnTo>
                  <a:pt x="2807027" y="132047"/>
                </a:lnTo>
                <a:lnTo>
                  <a:pt x="2790411" y="107440"/>
                </a:lnTo>
                <a:lnTo>
                  <a:pt x="2784308" y="77390"/>
                </a:lnTo>
                <a:lnTo>
                  <a:pt x="2790411" y="47341"/>
                </a:lnTo>
                <a:lnTo>
                  <a:pt x="2807027" y="22733"/>
                </a:lnTo>
                <a:lnTo>
                  <a:pt x="2831619" y="6106"/>
                </a:lnTo>
                <a:lnTo>
                  <a:pt x="2861650" y="0"/>
                </a:lnTo>
                <a:lnTo>
                  <a:pt x="2891680" y="6106"/>
                </a:lnTo>
                <a:lnTo>
                  <a:pt x="2916273" y="22733"/>
                </a:lnTo>
                <a:lnTo>
                  <a:pt x="2932889" y="47341"/>
                </a:lnTo>
                <a:lnTo>
                  <a:pt x="2938992" y="77390"/>
                </a:lnTo>
                <a:lnTo>
                  <a:pt x="2932889" y="107440"/>
                </a:lnTo>
                <a:lnTo>
                  <a:pt x="2916273" y="132047"/>
                </a:lnTo>
                <a:lnTo>
                  <a:pt x="2891680" y="148674"/>
                </a:lnTo>
                <a:lnTo>
                  <a:pt x="2861650" y="154781"/>
                </a:lnTo>
                <a:close/>
              </a:path>
              <a:path w="6342380" h="154940">
                <a:moveTo>
                  <a:pt x="3171017" y="154781"/>
                </a:moveTo>
                <a:lnTo>
                  <a:pt x="3140987" y="148674"/>
                </a:lnTo>
                <a:lnTo>
                  <a:pt x="3116395" y="132047"/>
                </a:lnTo>
                <a:lnTo>
                  <a:pt x="3099778" y="107440"/>
                </a:lnTo>
                <a:lnTo>
                  <a:pt x="3093676" y="77390"/>
                </a:lnTo>
                <a:lnTo>
                  <a:pt x="3099778" y="47341"/>
                </a:lnTo>
                <a:lnTo>
                  <a:pt x="3116395" y="22733"/>
                </a:lnTo>
                <a:lnTo>
                  <a:pt x="3140987" y="6106"/>
                </a:lnTo>
                <a:lnTo>
                  <a:pt x="3171017" y="0"/>
                </a:lnTo>
                <a:lnTo>
                  <a:pt x="3201048" y="6106"/>
                </a:lnTo>
                <a:lnTo>
                  <a:pt x="3225640" y="22733"/>
                </a:lnTo>
                <a:lnTo>
                  <a:pt x="3242257" y="47341"/>
                </a:lnTo>
                <a:lnTo>
                  <a:pt x="3248359" y="77390"/>
                </a:lnTo>
                <a:lnTo>
                  <a:pt x="3242257" y="107440"/>
                </a:lnTo>
                <a:lnTo>
                  <a:pt x="3225640" y="132047"/>
                </a:lnTo>
                <a:lnTo>
                  <a:pt x="3201048" y="148674"/>
                </a:lnTo>
                <a:lnTo>
                  <a:pt x="3171017" y="154781"/>
                </a:lnTo>
                <a:close/>
              </a:path>
              <a:path w="6342380" h="154940">
                <a:moveTo>
                  <a:pt x="3480385" y="154781"/>
                </a:moveTo>
                <a:lnTo>
                  <a:pt x="3450355" y="148674"/>
                </a:lnTo>
                <a:lnTo>
                  <a:pt x="3425762" y="132047"/>
                </a:lnTo>
                <a:lnTo>
                  <a:pt x="3409146" y="107440"/>
                </a:lnTo>
                <a:lnTo>
                  <a:pt x="3403043" y="77390"/>
                </a:lnTo>
                <a:lnTo>
                  <a:pt x="3409146" y="47341"/>
                </a:lnTo>
                <a:lnTo>
                  <a:pt x="3425762" y="22733"/>
                </a:lnTo>
                <a:lnTo>
                  <a:pt x="3450355" y="6106"/>
                </a:lnTo>
                <a:lnTo>
                  <a:pt x="3480385" y="0"/>
                </a:lnTo>
                <a:lnTo>
                  <a:pt x="3510416" y="6106"/>
                </a:lnTo>
                <a:lnTo>
                  <a:pt x="3535008" y="22733"/>
                </a:lnTo>
                <a:lnTo>
                  <a:pt x="3551624" y="47341"/>
                </a:lnTo>
                <a:lnTo>
                  <a:pt x="3557727" y="77390"/>
                </a:lnTo>
                <a:lnTo>
                  <a:pt x="3551624" y="107440"/>
                </a:lnTo>
                <a:lnTo>
                  <a:pt x="3535008" y="132047"/>
                </a:lnTo>
                <a:lnTo>
                  <a:pt x="3510416" y="148674"/>
                </a:lnTo>
                <a:lnTo>
                  <a:pt x="3480385" y="154781"/>
                </a:lnTo>
                <a:close/>
              </a:path>
              <a:path w="6342380" h="154940">
                <a:moveTo>
                  <a:pt x="3789753" y="154781"/>
                </a:moveTo>
                <a:lnTo>
                  <a:pt x="3759722" y="148674"/>
                </a:lnTo>
                <a:lnTo>
                  <a:pt x="3735130" y="132047"/>
                </a:lnTo>
                <a:lnTo>
                  <a:pt x="3718514" y="107440"/>
                </a:lnTo>
                <a:lnTo>
                  <a:pt x="3712411" y="77390"/>
                </a:lnTo>
                <a:lnTo>
                  <a:pt x="3718514" y="47341"/>
                </a:lnTo>
                <a:lnTo>
                  <a:pt x="3735130" y="22733"/>
                </a:lnTo>
                <a:lnTo>
                  <a:pt x="3759722" y="6106"/>
                </a:lnTo>
                <a:lnTo>
                  <a:pt x="3789753" y="0"/>
                </a:lnTo>
                <a:lnTo>
                  <a:pt x="3819783" y="6106"/>
                </a:lnTo>
                <a:lnTo>
                  <a:pt x="3844375" y="22733"/>
                </a:lnTo>
                <a:lnTo>
                  <a:pt x="3860992" y="47341"/>
                </a:lnTo>
                <a:lnTo>
                  <a:pt x="3867095" y="77390"/>
                </a:lnTo>
                <a:lnTo>
                  <a:pt x="3860992" y="107440"/>
                </a:lnTo>
                <a:lnTo>
                  <a:pt x="3844375" y="132047"/>
                </a:lnTo>
                <a:lnTo>
                  <a:pt x="3819783" y="148674"/>
                </a:lnTo>
                <a:lnTo>
                  <a:pt x="3789753" y="154781"/>
                </a:lnTo>
                <a:close/>
              </a:path>
              <a:path w="6342380" h="154940">
                <a:moveTo>
                  <a:pt x="4099120" y="154781"/>
                </a:moveTo>
                <a:lnTo>
                  <a:pt x="4069090" y="148674"/>
                </a:lnTo>
                <a:lnTo>
                  <a:pt x="4044498" y="132047"/>
                </a:lnTo>
                <a:lnTo>
                  <a:pt x="4027881" y="107440"/>
                </a:lnTo>
                <a:lnTo>
                  <a:pt x="4021778" y="77390"/>
                </a:lnTo>
                <a:lnTo>
                  <a:pt x="4027881" y="47341"/>
                </a:lnTo>
                <a:lnTo>
                  <a:pt x="4044498" y="22733"/>
                </a:lnTo>
                <a:lnTo>
                  <a:pt x="4069090" y="6106"/>
                </a:lnTo>
                <a:lnTo>
                  <a:pt x="4099120" y="0"/>
                </a:lnTo>
                <a:lnTo>
                  <a:pt x="4129151" y="6106"/>
                </a:lnTo>
                <a:lnTo>
                  <a:pt x="4153743" y="22733"/>
                </a:lnTo>
                <a:lnTo>
                  <a:pt x="4170359" y="47341"/>
                </a:lnTo>
                <a:lnTo>
                  <a:pt x="4176462" y="77390"/>
                </a:lnTo>
                <a:lnTo>
                  <a:pt x="4170359" y="107440"/>
                </a:lnTo>
                <a:lnTo>
                  <a:pt x="4153743" y="132047"/>
                </a:lnTo>
                <a:lnTo>
                  <a:pt x="4129151" y="148674"/>
                </a:lnTo>
                <a:lnTo>
                  <a:pt x="4099120" y="154781"/>
                </a:lnTo>
                <a:close/>
              </a:path>
              <a:path w="6342380" h="154940">
                <a:moveTo>
                  <a:pt x="4408488" y="154781"/>
                </a:moveTo>
                <a:lnTo>
                  <a:pt x="4378458" y="148674"/>
                </a:lnTo>
                <a:lnTo>
                  <a:pt x="4353865" y="132047"/>
                </a:lnTo>
                <a:lnTo>
                  <a:pt x="4337249" y="107440"/>
                </a:lnTo>
                <a:lnTo>
                  <a:pt x="4331146" y="77390"/>
                </a:lnTo>
                <a:lnTo>
                  <a:pt x="4337249" y="47341"/>
                </a:lnTo>
                <a:lnTo>
                  <a:pt x="4353865" y="22733"/>
                </a:lnTo>
                <a:lnTo>
                  <a:pt x="4378458" y="6106"/>
                </a:lnTo>
                <a:lnTo>
                  <a:pt x="4408488" y="0"/>
                </a:lnTo>
                <a:lnTo>
                  <a:pt x="4438518" y="6106"/>
                </a:lnTo>
                <a:lnTo>
                  <a:pt x="4463111" y="22733"/>
                </a:lnTo>
                <a:lnTo>
                  <a:pt x="4479727" y="47341"/>
                </a:lnTo>
                <a:lnTo>
                  <a:pt x="4485830" y="77390"/>
                </a:lnTo>
                <a:lnTo>
                  <a:pt x="4479727" y="107440"/>
                </a:lnTo>
                <a:lnTo>
                  <a:pt x="4463111" y="132047"/>
                </a:lnTo>
                <a:lnTo>
                  <a:pt x="4438518" y="148674"/>
                </a:lnTo>
                <a:lnTo>
                  <a:pt x="4408488" y="154781"/>
                </a:lnTo>
                <a:close/>
              </a:path>
              <a:path w="6342380" h="154940">
                <a:moveTo>
                  <a:pt x="4717856" y="154781"/>
                </a:moveTo>
                <a:lnTo>
                  <a:pt x="4687825" y="148674"/>
                </a:lnTo>
                <a:lnTo>
                  <a:pt x="4663233" y="132047"/>
                </a:lnTo>
                <a:lnTo>
                  <a:pt x="4646616" y="107440"/>
                </a:lnTo>
                <a:lnTo>
                  <a:pt x="4640514" y="77390"/>
                </a:lnTo>
                <a:lnTo>
                  <a:pt x="4646616" y="47341"/>
                </a:lnTo>
                <a:lnTo>
                  <a:pt x="4663233" y="22733"/>
                </a:lnTo>
                <a:lnTo>
                  <a:pt x="4687825" y="6106"/>
                </a:lnTo>
                <a:lnTo>
                  <a:pt x="4717856" y="0"/>
                </a:lnTo>
                <a:lnTo>
                  <a:pt x="4747886" y="6106"/>
                </a:lnTo>
                <a:lnTo>
                  <a:pt x="4772478" y="22733"/>
                </a:lnTo>
                <a:lnTo>
                  <a:pt x="4789095" y="47341"/>
                </a:lnTo>
                <a:lnTo>
                  <a:pt x="4795197" y="77390"/>
                </a:lnTo>
                <a:lnTo>
                  <a:pt x="4789095" y="107440"/>
                </a:lnTo>
                <a:lnTo>
                  <a:pt x="4772478" y="132047"/>
                </a:lnTo>
                <a:lnTo>
                  <a:pt x="4747886" y="148674"/>
                </a:lnTo>
                <a:lnTo>
                  <a:pt x="4717856" y="154781"/>
                </a:lnTo>
                <a:close/>
              </a:path>
              <a:path w="6342380" h="154940">
                <a:moveTo>
                  <a:pt x="5027223" y="154781"/>
                </a:moveTo>
                <a:lnTo>
                  <a:pt x="4997193" y="148674"/>
                </a:lnTo>
                <a:lnTo>
                  <a:pt x="4972600" y="132047"/>
                </a:lnTo>
                <a:lnTo>
                  <a:pt x="4955984" y="107440"/>
                </a:lnTo>
                <a:lnTo>
                  <a:pt x="4949881" y="77390"/>
                </a:lnTo>
                <a:lnTo>
                  <a:pt x="4955984" y="47341"/>
                </a:lnTo>
                <a:lnTo>
                  <a:pt x="4972600" y="22733"/>
                </a:lnTo>
                <a:lnTo>
                  <a:pt x="4997193" y="6106"/>
                </a:lnTo>
                <a:lnTo>
                  <a:pt x="5027223" y="0"/>
                </a:lnTo>
                <a:lnTo>
                  <a:pt x="5057254" y="6106"/>
                </a:lnTo>
                <a:lnTo>
                  <a:pt x="5081846" y="22733"/>
                </a:lnTo>
                <a:lnTo>
                  <a:pt x="5098462" y="47341"/>
                </a:lnTo>
                <a:lnTo>
                  <a:pt x="5104565" y="77390"/>
                </a:lnTo>
                <a:lnTo>
                  <a:pt x="5098462" y="107440"/>
                </a:lnTo>
                <a:lnTo>
                  <a:pt x="5081846" y="132047"/>
                </a:lnTo>
                <a:lnTo>
                  <a:pt x="5057254" y="148674"/>
                </a:lnTo>
                <a:lnTo>
                  <a:pt x="5027223" y="154781"/>
                </a:lnTo>
                <a:close/>
              </a:path>
              <a:path w="6342380" h="154940">
                <a:moveTo>
                  <a:pt x="5336591" y="154781"/>
                </a:moveTo>
                <a:lnTo>
                  <a:pt x="5306560" y="148674"/>
                </a:lnTo>
                <a:lnTo>
                  <a:pt x="5281968" y="132047"/>
                </a:lnTo>
                <a:lnTo>
                  <a:pt x="5265352" y="107440"/>
                </a:lnTo>
                <a:lnTo>
                  <a:pt x="5259249" y="77390"/>
                </a:lnTo>
                <a:lnTo>
                  <a:pt x="5265352" y="47341"/>
                </a:lnTo>
                <a:lnTo>
                  <a:pt x="5281968" y="22733"/>
                </a:lnTo>
                <a:lnTo>
                  <a:pt x="5306560" y="6106"/>
                </a:lnTo>
                <a:lnTo>
                  <a:pt x="5336591" y="0"/>
                </a:lnTo>
                <a:lnTo>
                  <a:pt x="5366621" y="6106"/>
                </a:lnTo>
                <a:lnTo>
                  <a:pt x="5391213" y="22733"/>
                </a:lnTo>
                <a:lnTo>
                  <a:pt x="5407830" y="47341"/>
                </a:lnTo>
                <a:lnTo>
                  <a:pt x="5413933" y="77390"/>
                </a:lnTo>
                <a:lnTo>
                  <a:pt x="5407830" y="107440"/>
                </a:lnTo>
                <a:lnTo>
                  <a:pt x="5391213" y="132047"/>
                </a:lnTo>
                <a:lnTo>
                  <a:pt x="5366621" y="148674"/>
                </a:lnTo>
                <a:lnTo>
                  <a:pt x="5336591" y="154781"/>
                </a:lnTo>
                <a:close/>
              </a:path>
              <a:path w="6342380" h="154940">
                <a:moveTo>
                  <a:pt x="5645958" y="154781"/>
                </a:moveTo>
                <a:lnTo>
                  <a:pt x="5615928" y="148674"/>
                </a:lnTo>
                <a:lnTo>
                  <a:pt x="5591336" y="132047"/>
                </a:lnTo>
                <a:lnTo>
                  <a:pt x="5574719" y="107440"/>
                </a:lnTo>
                <a:lnTo>
                  <a:pt x="5568616" y="77390"/>
                </a:lnTo>
                <a:lnTo>
                  <a:pt x="5574719" y="47341"/>
                </a:lnTo>
                <a:lnTo>
                  <a:pt x="5591336" y="22733"/>
                </a:lnTo>
                <a:lnTo>
                  <a:pt x="5615928" y="6106"/>
                </a:lnTo>
                <a:lnTo>
                  <a:pt x="5645958" y="0"/>
                </a:lnTo>
                <a:lnTo>
                  <a:pt x="5675989" y="6106"/>
                </a:lnTo>
                <a:lnTo>
                  <a:pt x="5700581" y="22733"/>
                </a:lnTo>
                <a:lnTo>
                  <a:pt x="5717198" y="47341"/>
                </a:lnTo>
                <a:lnTo>
                  <a:pt x="5723300" y="77390"/>
                </a:lnTo>
                <a:lnTo>
                  <a:pt x="5717198" y="107440"/>
                </a:lnTo>
                <a:lnTo>
                  <a:pt x="5700581" y="132047"/>
                </a:lnTo>
                <a:lnTo>
                  <a:pt x="5675989" y="148674"/>
                </a:lnTo>
                <a:lnTo>
                  <a:pt x="5645958" y="154781"/>
                </a:lnTo>
                <a:close/>
              </a:path>
              <a:path w="6342380" h="154940">
                <a:moveTo>
                  <a:pt x="5955326" y="154781"/>
                </a:moveTo>
                <a:lnTo>
                  <a:pt x="5925296" y="148674"/>
                </a:lnTo>
                <a:lnTo>
                  <a:pt x="5900703" y="132047"/>
                </a:lnTo>
                <a:lnTo>
                  <a:pt x="5884087" y="107440"/>
                </a:lnTo>
                <a:lnTo>
                  <a:pt x="5877984" y="77390"/>
                </a:lnTo>
                <a:lnTo>
                  <a:pt x="5884087" y="47341"/>
                </a:lnTo>
                <a:lnTo>
                  <a:pt x="5900703" y="22733"/>
                </a:lnTo>
                <a:lnTo>
                  <a:pt x="5925296" y="6106"/>
                </a:lnTo>
                <a:lnTo>
                  <a:pt x="5955326" y="0"/>
                </a:lnTo>
                <a:lnTo>
                  <a:pt x="5985356" y="6106"/>
                </a:lnTo>
                <a:lnTo>
                  <a:pt x="6009949" y="22733"/>
                </a:lnTo>
                <a:lnTo>
                  <a:pt x="6026565" y="47341"/>
                </a:lnTo>
                <a:lnTo>
                  <a:pt x="6032668" y="77390"/>
                </a:lnTo>
                <a:lnTo>
                  <a:pt x="6026565" y="107440"/>
                </a:lnTo>
                <a:lnTo>
                  <a:pt x="6009949" y="132047"/>
                </a:lnTo>
                <a:lnTo>
                  <a:pt x="5985356" y="148674"/>
                </a:lnTo>
                <a:lnTo>
                  <a:pt x="5955326" y="154781"/>
                </a:lnTo>
                <a:close/>
              </a:path>
              <a:path w="6342380" h="154940">
                <a:moveTo>
                  <a:pt x="6264694" y="154781"/>
                </a:moveTo>
                <a:lnTo>
                  <a:pt x="6234663" y="148674"/>
                </a:lnTo>
                <a:lnTo>
                  <a:pt x="6210071" y="132047"/>
                </a:lnTo>
                <a:lnTo>
                  <a:pt x="6193454" y="107440"/>
                </a:lnTo>
                <a:lnTo>
                  <a:pt x="6187352" y="77390"/>
                </a:lnTo>
                <a:lnTo>
                  <a:pt x="6193454" y="47341"/>
                </a:lnTo>
                <a:lnTo>
                  <a:pt x="6210071" y="22733"/>
                </a:lnTo>
                <a:lnTo>
                  <a:pt x="6234663" y="6106"/>
                </a:lnTo>
                <a:lnTo>
                  <a:pt x="6264694" y="0"/>
                </a:lnTo>
                <a:lnTo>
                  <a:pt x="6294724" y="6106"/>
                </a:lnTo>
                <a:lnTo>
                  <a:pt x="6319316" y="22733"/>
                </a:lnTo>
                <a:lnTo>
                  <a:pt x="6335933" y="47341"/>
                </a:lnTo>
                <a:lnTo>
                  <a:pt x="6342035" y="77390"/>
                </a:lnTo>
                <a:lnTo>
                  <a:pt x="6335933" y="107440"/>
                </a:lnTo>
                <a:lnTo>
                  <a:pt x="6319316" y="132047"/>
                </a:lnTo>
                <a:lnTo>
                  <a:pt x="6294724" y="148674"/>
                </a:lnTo>
                <a:lnTo>
                  <a:pt x="6264694" y="154781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831269" y="9033363"/>
            <a:ext cx="6342380" cy="154940"/>
          </a:xfrm>
          <a:custGeom>
            <a:avLst/>
            <a:gdLst/>
            <a:ahLst/>
            <a:cxnLst/>
            <a:rect l="l" t="t" r="r" b="b"/>
            <a:pathLst>
              <a:path w="6342380" h="154940">
                <a:moveTo>
                  <a:pt x="77341" y="154781"/>
                </a:moveTo>
                <a:lnTo>
                  <a:pt x="47311" y="148674"/>
                </a:lnTo>
                <a:lnTo>
                  <a:pt x="22719" y="132047"/>
                </a:lnTo>
                <a:lnTo>
                  <a:pt x="6102" y="107440"/>
                </a:lnTo>
                <a:lnTo>
                  <a:pt x="0" y="77390"/>
                </a:lnTo>
                <a:lnTo>
                  <a:pt x="6102" y="47341"/>
                </a:lnTo>
                <a:lnTo>
                  <a:pt x="22719" y="22733"/>
                </a:lnTo>
                <a:lnTo>
                  <a:pt x="47311" y="6106"/>
                </a:lnTo>
                <a:lnTo>
                  <a:pt x="77341" y="0"/>
                </a:lnTo>
                <a:lnTo>
                  <a:pt x="107372" y="6106"/>
                </a:lnTo>
                <a:lnTo>
                  <a:pt x="131964" y="22733"/>
                </a:lnTo>
                <a:lnTo>
                  <a:pt x="148581" y="47341"/>
                </a:lnTo>
                <a:lnTo>
                  <a:pt x="154683" y="77390"/>
                </a:lnTo>
                <a:lnTo>
                  <a:pt x="148581" y="107440"/>
                </a:lnTo>
                <a:lnTo>
                  <a:pt x="131964" y="132047"/>
                </a:lnTo>
                <a:lnTo>
                  <a:pt x="107372" y="148674"/>
                </a:lnTo>
                <a:lnTo>
                  <a:pt x="77341" y="154781"/>
                </a:lnTo>
                <a:close/>
              </a:path>
              <a:path w="6342380" h="154940">
                <a:moveTo>
                  <a:pt x="386709" y="154781"/>
                </a:moveTo>
                <a:lnTo>
                  <a:pt x="356679" y="148674"/>
                </a:lnTo>
                <a:lnTo>
                  <a:pt x="332086" y="132047"/>
                </a:lnTo>
                <a:lnTo>
                  <a:pt x="315470" y="107440"/>
                </a:lnTo>
                <a:lnTo>
                  <a:pt x="309367" y="77390"/>
                </a:lnTo>
                <a:lnTo>
                  <a:pt x="315470" y="47341"/>
                </a:lnTo>
                <a:lnTo>
                  <a:pt x="332086" y="22733"/>
                </a:lnTo>
                <a:lnTo>
                  <a:pt x="356679" y="6106"/>
                </a:lnTo>
                <a:lnTo>
                  <a:pt x="386709" y="0"/>
                </a:lnTo>
                <a:lnTo>
                  <a:pt x="416739" y="6106"/>
                </a:lnTo>
                <a:lnTo>
                  <a:pt x="441332" y="22733"/>
                </a:lnTo>
                <a:lnTo>
                  <a:pt x="457948" y="47341"/>
                </a:lnTo>
                <a:lnTo>
                  <a:pt x="464051" y="77390"/>
                </a:lnTo>
                <a:lnTo>
                  <a:pt x="457948" y="107440"/>
                </a:lnTo>
                <a:lnTo>
                  <a:pt x="441332" y="132047"/>
                </a:lnTo>
                <a:lnTo>
                  <a:pt x="416739" y="148674"/>
                </a:lnTo>
                <a:lnTo>
                  <a:pt x="386709" y="154781"/>
                </a:lnTo>
                <a:close/>
              </a:path>
              <a:path w="6342380" h="154940">
                <a:moveTo>
                  <a:pt x="696077" y="154781"/>
                </a:moveTo>
                <a:lnTo>
                  <a:pt x="666046" y="148674"/>
                </a:lnTo>
                <a:lnTo>
                  <a:pt x="641454" y="132047"/>
                </a:lnTo>
                <a:lnTo>
                  <a:pt x="624837" y="107440"/>
                </a:lnTo>
                <a:lnTo>
                  <a:pt x="618735" y="77390"/>
                </a:lnTo>
                <a:lnTo>
                  <a:pt x="624837" y="47341"/>
                </a:lnTo>
                <a:lnTo>
                  <a:pt x="641454" y="22733"/>
                </a:lnTo>
                <a:lnTo>
                  <a:pt x="666046" y="6106"/>
                </a:lnTo>
                <a:lnTo>
                  <a:pt x="696077" y="0"/>
                </a:lnTo>
                <a:lnTo>
                  <a:pt x="726107" y="6106"/>
                </a:lnTo>
                <a:lnTo>
                  <a:pt x="750699" y="22733"/>
                </a:lnTo>
                <a:lnTo>
                  <a:pt x="767316" y="47341"/>
                </a:lnTo>
                <a:lnTo>
                  <a:pt x="773419" y="77390"/>
                </a:lnTo>
                <a:lnTo>
                  <a:pt x="767316" y="107440"/>
                </a:lnTo>
                <a:lnTo>
                  <a:pt x="750699" y="132047"/>
                </a:lnTo>
                <a:lnTo>
                  <a:pt x="726107" y="148674"/>
                </a:lnTo>
                <a:lnTo>
                  <a:pt x="696077" y="154781"/>
                </a:lnTo>
                <a:close/>
              </a:path>
              <a:path w="6342380" h="154940">
                <a:moveTo>
                  <a:pt x="1005444" y="154781"/>
                </a:moveTo>
                <a:lnTo>
                  <a:pt x="975414" y="148674"/>
                </a:lnTo>
                <a:lnTo>
                  <a:pt x="950822" y="132047"/>
                </a:lnTo>
                <a:lnTo>
                  <a:pt x="934205" y="107440"/>
                </a:lnTo>
                <a:lnTo>
                  <a:pt x="928102" y="77390"/>
                </a:lnTo>
                <a:lnTo>
                  <a:pt x="934205" y="47341"/>
                </a:lnTo>
                <a:lnTo>
                  <a:pt x="950822" y="22733"/>
                </a:lnTo>
                <a:lnTo>
                  <a:pt x="975414" y="6106"/>
                </a:lnTo>
                <a:lnTo>
                  <a:pt x="1005444" y="0"/>
                </a:lnTo>
                <a:lnTo>
                  <a:pt x="1035475" y="6106"/>
                </a:lnTo>
                <a:lnTo>
                  <a:pt x="1060067" y="22733"/>
                </a:lnTo>
                <a:lnTo>
                  <a:pt x="1076683" y="47341"/>
                </a:lnTo>
                <a:lnTo>
                  <a:pt x="1082786" y="77390"/>
                </a:lnTo>
                <a:lnTo>
                  <a:pt x="1076683" y="107440"/>
                </a:lnTo>
                <a:lnTo>
                  <a:pt x="1060067" y="132047"/>
                </a:lnTo>
                <a:lnTo>
                  <a:pt x="1035475" y="148674"/>
                </a:lnTo>
                <a:lnTo>
                  <a:pt x="1005444" y="154781"/>
                </a:lnTo>
                <a:close/>
              </a:path>
              <a:path w="6342380" h="154940">
                <a:moveTo>
                  <a:pt x="1314812" y="154781"/>
                </a:moveTo>
                <a:lnTo>
                  <a:pt x="1284781" y="148674"/>
                </a:lnTo>
                <a:lnTo>
                  <a:pt x="1260189" y="132047"/>
                </a:lnTo>
                <a:lnTo>
                  <a:pt x="1243573" y="107440"/>
                </a:lnTo>
                <a:lnTo>
                  <a:pt x="1237470" y="77390"/>
                </a:lnTo>
                <a:lnTo>
                  <a:pt x="1243573" y="47341"/>
                </a:lnTo>
                <a:lnTo>
                  <a:pt x="1260189" y="22733"/>
                </a:lnTo>
                <a:lnTo>
                  <a:pt x="1284781" y="6106"/>
                </a:lnTo>
                <a:lnTo>
                  <a:pt x="1314812" y="0"/>
                </a:lnTo>
                <a:lnTo>
                  <a:pt x="1344842" y="6106"/>
                </a:lnTo>
                <a:lnTo>
                  <a:pt x="1369435" y="22733"/>
                </a:lnTo>
                <a:lnTo>
                  <a:pt x="1386051" y="47341"/>
                </a:lnTo>
                <a:lnTo>
                  <a:pt x="1392154" y="77390"/>
                </a:lnTo>
                <a:lnTo>
                  <a:pt x="1386051" y="107440"/>
                </a:lnTo>
                <a:lnTo>
                  <a:pt x="1369435" y="132047"/>
                </a:lnTo>
                <a:lnTo>
                  <a:pt x="1344842" y="148674"/>
                </a:lnTo>
                <a:lnTo>
                  <a:pt x="1314812" y="154781"/>
                </a:lnTo>
                <a:close/>
              </a:path>
              <a:path w="6342380" h="154940">
                <a:moveTo>
                  <a:pt x="1624179" y="154781"/>
                </a:moveTo>
                <a:lnTo>
                  <a:pt x="1594149" y="148674"/>
                </a:lnTo>
                <a:lnTo>
                  <a:pt x="1569557" y="132047"/>
                </a:lnTo>
                <a:lnTo>
                  <a:pt x="1552940" y="107440"/>
                </a:lnTo>
                <a:lnTo>
                  <a:pt x="1546838" y="77390"/>
                </a:lnTo>
                <a:lnTo>
                  <a:pt x="1552940" y="47341"/>
                </a:lnTo>
                <a:lnTo>
                  <a:pt x="1569557" y="22733"/>
                </a:lnTo>
                <a:lnTo>
                  <a:pt x="1594149" y="6106"/>
                </a:lnTo>
                <a:lnTo>
                  <a:pt x="1624179" y="0"/>
                </a:lnTo>
                <a:lnTo>
                  <a:pt x="1654210" y="6106"/>
                </a:lnTo>
                <a:lnTo>
                  <a:pt x="1678802" y="22733"/>
                </a:lnTo>
                <a:lnTo>
                  <a:pt x="1695419" y="47341"/>
                </a:lnTo>
                <a:lnTo>
                  <a:pt x="1701521" y="77390"/>
                </a:lnTo>
                <a:lnTo>
                  <a:pt x="1695419" y="107440"/>
                </a:lnTo>
                <a:lnTo>
                  <a:pt x="1678802" y="132047"/>
                </a:lnTo>
                <a:lnTo>
                  <a:pt x="1654210" y="148674"/>
                </a:lnTo>
                <a:lnTo>
                  <a:pt x="1624179" y="154781"/>
                </a:lnTo>
                <a:close/>
              </a:path>
              <a:path w="6342380" h="154940">
                <a:moveTo>
                  <a:pt x="1933547" y="154781"/>
                </a:moveTo>
                <a:lnTo>
                  <a:pt x="1903517" y="148674"/>
                </a:lnTo>
                <a:lnTo>
                  <a:pt x="1878924" y="132047"/>
                </a:lnTo>
                <a:lnTo>
                  <a:pt x="1862308" y="107440"/>
                </a:lnTo>
                <a:lnTo>
                  <a:pt x="1856205" y="77390"/>
                </a:lnTo>
                <a:lnTo>
                  <a:pt x="1862308" y="47341"/>
                </a:lnTo>
                <a:lnTo>
                  <a:pt x="1878924" y="22733"/>
                </a:lnTo>
                <a:lnTo>
                  <a:pt x="1903517" y="6106"/>
                </a:lnTo>
                <a:lnTo>
                  <a:pt x="1933547" y="0"/>
                </a:lnTo>
                <a:lnTo>
                  <a:pt x="1963577" y="6106"/>
                </a:lnTo>
                <a:lnTo>
                  <a:pt x="1988170" y="22733"/>
                </a:lnTo>
                <a:lnTo>
                  <a:pt x="2004786" y="47341"/>
                </a:lnTo>
                <a:lnTo>
                  <a:pt x="2010889" y="77390"/>
                </a:lnTo>
                <a:lnTo>
                  <a:pt x="2004786" y="107440"/>
                </a:lnTo>
                <a:lnTo>
                  <a:pt x="1988170" y="132047"/>
                </a:lnTo>
                <a:lnTo>
                  <a:pt x="1963577" y="148674"/>
                </a:lnTo>
                <a:lnTo>
                  <a:pt x="1933547" y="154781"/>
                </a:lnTo>
                <a:close/>
              </a:path>
              <a:path w="6342380" h="154940">
                <a:moveTo>
                  <a:pt x="2242915" y="154781"/>
                </a:moveTo>
                <a:lnTo>
                  <a:pt x="2212884" y="148674"/>
                </a:lnTo>
                <a:lnTo>
                  <a:pt x="2188292" y="132047"/>
                </a:lnTo>
                <a:lnTo>
                  <a:pt x="2171676" y="107440"/>
                </a:lnTo>
                <a:lnTo>
                  <a:pt x="2165573" y="77390"/>
                </a:lnTo>
                <a:lnTo>
                  <a:pt x="2171676" y="47341"/>
                </a:lnTo>
                <a:lnTo>
                  <a:pt x="2188292" y="22733"/>
                </a:lnTo>
                <a:lnTo>
                  <a:pt x="2212884" y="6106"/>
                </a:lnTo>
                <a:lnTo>
                  <a:pt x="2242915" y="0"/>
                </a:lnTo>
                <a:lnTo>
                  <a:pt x="2272945" y="6106"/>
                </a:lnTo>
                <a:lnTo>
                  <a:pt x="2297537" y="22733"/>
                </a:lnTo>
                <a:lnTo>
                  <a:pt x="2314154" y="47341"/>
                </a:lnTo>
                <a:lnTo>
                  <a:pt x="2320257" y="77390"/>
                </a:lnTo>
                <a:lnTo>
                  <a:pt x="2314154" y="107440"/>
                </a:lnTo>
                <a:lnTo>
                  <a:pt x="2297537" y="132047"/>
                </a:lnTo>
                <a:lnTo>
                  <a:pt x="2272945" y="148674"/>
                </a:lnTo>
                <a:lnTo>
                  <a:pt x="2242915" y="154781"/>
                </a:lnTo>
                <a:close/>
              </a:path>
              <a:path w="6342380" h="154940">
                <a:moveTo>
                  <a:pt x="2552282" y="154781"/>
                </a:moveTo>
                <a:lnTo>
                  <a:pt x="2522252" y="148674"/>
                </a:lnTo>
                <a:lnTo>
                  <a:pt x="2497660" y="132047"/>
                </a:lnTo>
                <a:lnTo>
                  <a:pt x="2481043" y="107440"/>
                </a:lnTo>
                <a:lnTo>
                  <a:pt x="2474940" y="77390"/>
                </a:lnTo>
                <a:lnTo>
                  <a:pt x="2481043" y="47341"/>
                </a:lnTo>
                <a:lnTo>
                  <a:pt x="2497660" y="22733"/>
                </a:lnTo>
                <a:lnTo>
                  <a:pt x="2522252" y="6106"/>
                </a:lnTo>
                <a:lnTo>
                  <a:pt x="2552282" y="0"/>
                </a:lnTo>
                <a:lnTo>
                  <a:pt x="2582313" y="6106"/>
                </a:lnTo>
                <a:lnTo>
                  <a:pt x="2606905" y="22733"/>
                </a:lnTo>
                <a:lnTo>
                  <a:pt x="2623521" y="47341"/>
                </a:lnTo>
                <a:lnTo>
                  <a:pt x="2629624" y="77390"/>
                </a:lnTo>
                <a:lnTo>
                  <a:pt x="2623521" y="107440"/>
                </a:lnTo>
                <a:lnTo>
                  <a:pt x="2606905" y="132047"/>
                </a:lnTo>
                <a:lnTo>
                  <a:pt x="2582313" y="148674"/>
                </a:lnTo>
                <a:lnTo>
                  <a:pt x="2552282" y="154781"/>
                </a:lnTo>
                <a:close/>
              </a:path>
              <a:path w="6342380" h="154940">
                <a:moveTo>
                  <a:pt x="2861650" y="154781"/>
                </a:moveTo>
                <a:lnTo>
                  <a:pt x="2831619" y="148674"/>
                </a:lnTo>
                <a:lnTo>
                  <a:pt x="2807027" y="132047"/>
                </a:lnTo>
                <a:lnTo>
                  <a:pt x="2790411" y="107440"/>
                </a:lnTo>
                <a:lnTo>
                  <a:pt x="2784308" y="77390"/>
                </a:lnTo>
                <a:lnTo>
                  <a:pt x="2790411" y="47341"/>
                </a:lnTo>
                <a:lnTo>
                  <a:pt x="2807027" y="22733"/>
                </a:lnTo>
                <a:lnTo>
                  <a:pt x="2831619" y="6106"/>
                </a:lnTo>
                <a:lnTo>
                  <a:pt x="2861650" y="0"/>
                </a:lnTo>
                <a:lnTo>
                  <a:pt x="2891680" y="6106"/>
                </a:lnTo>
                <a:lnTo>
                  <a:pt x="2916273" y="22733"/>
                </a:lnTo>
                <a:lnTo>
                  <a:pt x="2932889" y="47341"/>
                </a:lnTo>
                <a:lnTo>
                  <a:pt x="2938992" y="77390"/>
                </a:lnTo>
                <a:lnTo>
                  <a:pt x="2932889" y="107440"/>
                </a:lnTo>
                <a:lnTo>
                  <a:pt x="2916273" y="132047"/>
                </a:lnTo>
                <a:lnTo>
                  <a:pt x="2891680" y="148674"/>
                </a:lnTo>
                <a:lnTo>
                  <a:pt x="2861650" y="154781"/>
                </a:lnTo>
                <a:close/>
              </a:path>
              <a:path w="6342380" h="154940">
                <a:moveTo>
                  <a:pt x="3171017" y="154781"/>
                </a:moveTo>
                <a:lnTo>
                  <a:pt x="3140987" y="148674"/>
                </a:lnTo>
                <a:lnTo>
                  <a:pt x="3116395" y="132047"/>
                </a:lnTo>
                <a:lnTo>
                  <a:pt x="3099778" y="107440"/>
                </a:lnTo>
                <a:lnTo>
                  <a:pt x="3093676" y="77390"/>
                </a:lnTo>
                <a:lnTo>
                  <a:pt x="3099778" y="47341"/>
                </a:lnTo>
                <a:lnTo>
                  <a:pt x="3116395" y="22733"/>
                </a:lnTo>
                <a:lnTo>
                  <a:pt x="3140987" y="6106"/>
                </a:lnTo>
                <a:lnTo>
                  <a:pt x="3171017" y="0"/>
                </a:lnTo>
                <a:lnTo>
                  <a:pt x="3201048" y="6106"/>
                </a:lnTo>
                <a:lnTo>
                  <a:pt x="3225640" y="22733"/>
                </a:lnTo>
                <a:lnTo>
                  <a:pt x="3242257" y="47341"/>
                </a:lnTo>
                <a:lnTo>
                  <a:pt x="3248359" y="77390"/>
                </a:lnTo>
                <a:lnTo>
                  <a:pt x="3242257" y="107440"/>
                </a:lnTo>
                <a:lnTo>
                  <a:pt x="3225640" y="132047"/>
                </a:lnTo>
                <a:lnTo>
                  <a:pt x="3201048" y="148674"/>
                </a:lnTo>
                <a:lnTo>
                  <a:pt x="3171017" y="154781"/>
                </a:lnTo>
                <a:close/>
              </a:path>
              <a:path w="6342380" h="154940">
                <a:moveTo>
                  <a:pt x="3480385" y="154781"/>
                </a:moveTo>
                <a:lnTo>
                  <a:pt x="3450355" y="148674"/>
                </a:lnTo>
                <a:lnTo>
                  <a:pt x="3425762" y="132047"/>
                </a:lnTo>
                <a:lnTo>
                  <a:pt x="3409146" y="107440"/>
                </a:lnTo>
                <a:lnTo>
                  <a:pt x="3403043" y="77390"/>
                </a:lnTo>
                <a:lnTo>
                  <a:pt x="3409146" y="47341"/>
                </a:lnTo>
                <a:lnTo>
                  <a:pt x="3425762" y="22733"/>
                </a:lnTo>
                <a:lnTo>
                  <a:pt x="3450355" y="6106"/>
                </a:lnTo>
                <a:lnTo>
                  <a:pt x="3480385" y="0"/>
                </a:lnTo>
                <a:lnTo>
                  <a:pt x="3510416" y="6106"/>
                </a:lnTo>
                <a:lnTo>
                  <a:pt x="3535008" y="22733"/>
                </a:lnTo>
                <a:lnTo>
                  <a:pt x="3551624" y="47341"/>
                </a:lnTo>
                <a:lnTo>
                  <a:pt x="3557727" y="77390"/>
                </a:lnTo>
                <a:lnTo>
                  <a:pt x="3551624" y="107440"/>
                </a:lnTo>
                <a:lnTo>
                  <a:pt x="3535008" y="132047"/>
                </a:lnTo>
                <a:lnTo>
                  <a:pt x="3510416" y="148674"/>
                </a:lnTo>
                <a:lnTo>
                  <a:pt x="3480385" y="154781"/>
                </a:lnTo>
                <a:close/>
              </a:path>
              <a:path w="6342380" h="154940">
                <a:moveTo>
                  <a:pt x="3789753" y="154781"/>
                </a:moveTo>
                <a:lnTo>
                  <a:pt x="3759722" y="148674"/>
                </a:lnTo>
                <a:lnTo>
                  <a:pt x="3735130" y="132047"/>
                </a:lnTo>
                <a:lnTo>
                  <a:pt x="3718514" y="107440"/>
                </a:lnTo>
                <a:lnTo>
                  <a:pt x="3712411" y="77390"/>
                </a:lnTo>
                <a:lnTo>
                  <a:pt x="3718514" y="47341"/>
                </a:lnTo>
                <a:lnTo>
                  <a:pt x="3735130" y="22733"/>
                </a:lnTo>
                <a:lnTo>
                  <a:pt x="3759722" y="6106"/>
                </a:lnTo>
                <a:lnTo>
                  <a:pt x="3789753" y="0"/>
                </a:lnTo>
                <a:lnTo>
                  <a:pt x="3819783" y="6106"/>
                </a:lnTo>
                <a:lnTo>
                  <a:pt x="3844375" y="22733"/>
                </a:lnTo>
                <a:lnTo>
                  <a:pt x="3860992" y="47341"/>
                </a:lnTo>
                <a:lnTo>
                  <a:pt x="3867095" y="77390"/>
                </a:lnTo>
                <a:lnTo>
                  <a:pt x="3860992" y="107440"/>
                </a:lnTo>
                <a:lnTo>
                  <a:pt x="3844375" y="132047"/>
                </a:lnTo>
                <a:lnTo>
                  <a:pt x="3819783" y="148674"/>
                </a:lnTo>
                <a:lnTo>
                  <a:pt x="3789753" y="154781"/>
                </a:lnTo>
                <a:close/>
              </a:path>
              <a:path w="6342380" h="154940">
                <a:moveTo>
                  <a:pt x="4099120" y="154781"/>
                </a:moveTo>
                <a:lnTo>
                  <a:pt x="4069090" y="148674"/>
                </a:lnTo>
                <a:lnTo>
                  <a:pt x="4044498" y="132047"/>
                </a:lnTo>
                <a:lnTo>
                  <a:pt x="4027881" y="107440"/>
                </a:lnTo>
                <a:lnTo>
                  <a:pt x="4021778" y="77390"/>
                </a:lnTo>
                <a:lnTo>
                  <a:pt x="4027881" y="47341"/>
                </a:lnTo>
                <a:lnTo>
                  <a:pt x="4044498" y="22733"/>
                </a:lnTo>
                <a:lnTo>
                  <a:pt x="4069090" y="6106"/>
                </a:lnTo>
                <a:lnTo>
                  <a:pt x="4099120" y="0"/>
                </a:lnTo>
                <a:lnTo>
                  <a:pt x="4129151" y="6106"/>
                </a:lnTo>
                <a:lnTo>
                  <a:pt x="4153743" y="22733"/>
                </a:lnTo>
                <a:lnTo>
                  <a:pt x="4170359" y="47341"/>
                </a:lnTo>
                <a:lnTo>
                  <a:pt x="4176462" y="77390"/>
                </a:lnTo>
                <a:lnTo>
                  <a:pt x="4170359" y="107440"/>
                </a:lnTo>
                <a:lnTo>
                  <a:pt x="4153743" y="132047"/>
                </a:lnTo>
                <a:lnTo>
                  <a:pt x="4129151" y="148674"/>
                </a:lnTo>
                <a:lnTo>
                  <a:pt x="4099120" y="154781"/>
                </a:lnTo>
                <a:close/>
              </a:path>
              <a:path w="6342380" h="154940">
                <a:moveTo>
                  <a:pt x="4408488" y="154781"/>
                </a:moveTo>
                <a:lnTo>
                  <a:pt x="4378458" y="148674"/>
                </a:lnTo>
                <a:lnTo>
                  <a:pt x="4353865" y="132047"/>
                </a:lnTo>
                <a:lnTo>
                  <a:pt x="4337249" y="107440"/>
                </a:lnTo>
                <a:lnTo>
                  <a:pt x="4331146" y="77390"/>
                </a:lnTo>
                <a:lnTo>
                  <a:pt x="4337249" y="47341"/>
                </a:lnTo>
                <a:lnTo>
                  <a:pt x="4353865" y="22733"/>
                </a:lnTo>
                <a:lnTo>
                  <a:pt x="4378458" y="6106"/>
                </a:lnTo>
                <a:lnTo>
                  <a:pt x="4408488" y="0"/>
                </a:lnTo>
                <a:lnTo>
                  <a:pt x="4438518" y="6106"/>
                </a:lnTo>
                <a:lnTo>
                  <a:pt x="4463111" y="22733"/>
                </a:lnTo>
                <a:lnTo>
                  <a:pt x="4479727" y="47341"/>
                </a:lnTo>
                <a:lnTo>
                  <a:pt x="4485830" y="77390"/>
                </a:lnTo>
                <a:lnTo>
                  <a:pt x="4479727" y="107440"/>
                </a:lnTo>
                <a:lnTo>
                  <a:pt x="4463111" y="132047"/>
                </a:lnTo>
                <a:lnTo>
                  <a:pt x="4438518" y="148674"/>
                </a:lnTo>
                <a:lnTo>
                  <a:pt x="4408488" y="154781"/>
                </a:lnTo>
                <a:close/>
              </a:path>
              <a:path w="6342380" h="154940">
                <a:moveTo>
                  <a:pt x="4717856" y="154781"/>
                </a:moveTo>
                <a:lnTo>
                  <a:pt x="4687825" y="148674"/>
                </a:lnTo>
                <a:lnTo>
                  <a:pt x="4663233" y="132047"/>
                </a:lnTo>
                <a:lnTo>
                  <a:pt x="4646616" y="107440"/>
                </a:lnTo>
                <a:lnTo>
                  <a:pt x="4640514" y="77390"/>
                </a:lnTo>
                <a:lnTo>
                  <a:pt x="4646616" y="47341"/>
                </a:lnTo>
                <a:lnTo>
                  <a:pt x="4663233" y="22733"/>
                </a:lnTo>
                <a:lnTo>
                  <a:pt x="4687825" y="6106"/>
                </a:lnTo>
                <a:lnTo>
                  <a:pt x="4717856" y="0"/>
                </a:lnTo>
                <a:lnTo>
                  <a:pt x="4747886" y="6106"/>
                </a:lnTo>
                <a:lnTo>
                  <a:pt x="4772478" y="22733"/>
                </a:lnTo>
                <a:lnTo>
                  <a:pt x="4789095" y="47341"/>
                </a:lnTo>
                <a:lnTo>
                  <a:pt x="4795197" y="77390"/>
                </a:lnTo>
                <a:lnTo>
                  <a:pt x="4789095" y="107440"/>
                </a:lnTo>
                <a:lnTo>
                  <a:pt x="4772478" y="132047"/>
                </a:lnTo>
                <a:lnTo>
                  <a:pt x="4747886" y="148674"/>
                </a:lnTo>
                <a:lnTo>
                  <a:pt x="4717856" y="154781"/>
                </a:lnTo>
                <a:close/>
              </a:path>
              <a:path w="6342380" h="154940">
                <a:moveTo>
                  <a:pt x="5027223" y="154781"/>
                </a:moveTo>
                <a:lnTo>
                  <a:pt x="4997193" y="148674"/>
                </a:lnTo>
                <a:lnTo>
                  <a:pt x="4972600" y="132047"/>
                </a:lnTo>
                <a:lnTo>
                  <a:pt x="4955984" y="107440"/>
                </a:lnTo>
                <a:lnTo>
                  <a:pt x="4949881" y="77390"/>
                </a:lnTo>
                <a:lnTo>
                  <a:pt x="4955984" y="47341"/>
                </a:lnTo>
                <a:lnTo>
                  <a:pt x="4972600" y="22733"/>
                </a:lnTo>
                <a:lnTo>
                  <a:pt x="4997193" y="6106"/>
                </a:lnTo>
                <a:lnTo>
                  <a:pt x="5027223" y="0"/>
                </a:lnTo>
                <a:lnTo>
                  <a:pt x="5057254" y="6106"/>
                </a:lnTo>
                <a:lnTo>
                  <a:pt x="5081846" y="22733"/>
                </a:lnTo>
                <a:lnTo>
                  <a:pt x="5098462" y="47341"/>
                </a:lnTo>
                <a:lnTo>
                  <a:pt x="5104565" y="77390"/>
                </a:lnTo>
                <a:lnTo>
                  <a:pt x="5098462" y="107440"/>
                </a:lnTo>
                <a:lnTo>
                  <a:pt x="5081846" y="132047"/>
                </a:lnTo>
                <a:lnTo>
                  <a:pt x="5057254" y="148674"/>
                </a:lnTo>
                <a:lnTo>
                  <a:pt x="5027223" y="154781"/>
                </a:lnTo>
                <a:close/>
              </a:path>
              <a:path w="6342380" h="154940">
                <a:moveTo>
                  <a:pt x="5336591" y="154781"/>
                </a:moveTo>
                <a:lnTo>
                  <a:pt x="5306560" y="148674"/>
                </a:lnTo>
                <a:lnTo>
                  <a:pt x="5281968" y="132047"/>
                </a:lnTo>
                <a:lnTo>
                  <a:pt x="5265352" y="107440"/>
                </a:lnTo>
                <a:lnTo>
                  <a:pt x="5259249" y="77390"/>
                </a:lnTo>
                <a:lnTo>
                  <a:pt x="5265352" y="47341"/>
                </a:lnTo>
                <a:lnTo>
                  <a:pt x="5281968" y="22733"/>
                </a:lnTo>
                <a:lnTo>
                  <a:pt x="5306560" y="6106"/>
                </a:lnTo>
                <a:lnTo>
                  <a:pt x="5336591" y="0"/>
                </a:lnTo>
                <a:lnTo>
                  <a:pt x="5366621" y="6106"/>
                </a:lnTo>
                <a:lnTo>
                  <a:pt x="5391213" y="22733"/>
                </a:lnTo>
                <a:lnTo>
                  <a:pt x="5407830" y="47341"/>
                </a:lnTo>
                <a:lnTo>
                  <a:pt x="5413933" y="77390"/>
                </a:lnTo>
                <a:lnTo>
                  <a:pt x="5407830" y="107440"/>
                </a:lnTo>
                <a:lnTo>
                  <a:pt x="5391213" y="132047"/>
                </a:lnTo>
                <a:lnTo>
                  <a:pt x="5366621" y="148674"/>
                </a:lnTo>
                <a:lnTo>
                  <a:pt x="5336591" y="154781"/>
                </a:lnTo>
                <a:close/>
              </a:path>
              <a:path w="6342380" h="154940">
                <a:moveTo>
                  <a:pt x="5645958" y="154781"/>
                </a:moveTo>
                <a:lnTo>
                  <a:pt x="5615928" y="148674"/>
                </a:lnTo>
                <a:lnTo>
                  <a:pt x="5591336" y="132047"/>
                </a:lnTo>
                <a:lnTo>
                  <a:pt x="5574719" y="107440"/>
                </a:lnTo>
                <a:lnTo>
                  <a:pt x="5568616" y="77390"/>
                </a:lnTo>
                <a:lnTo>
                  <a:pt x="5574719" y="47341"/>
                </a:lnTo>
                <a:lnTo>
                  <a:pt x="5591336" y="22733"/>
                </a:lnTo>
                <a:lnTo>
                  <a:pt x="5615928" y="6106"/>
                </a:lnTo>
                <a:lnTo>
                  <a:pt x="5645958" y="0"/>
                </a:lnTo>
                <a:lnTo>
                  <a:pt x="5675989" y="6106"/>
                </a:lnTo>
                <a:lnTo>
                  <a:pt x="5700581" y="22733"/>
                </a:lnTo>
                <a:lnTo>
                  <a:pt x="5717198" y="47341"/>
                </a:lnTo>
                <a:lnTo>
                  <a:pt x="5723300" y="77390"/>
                </a:lnTo>
                <a:lnTo>
                  <a:pt x="5717198" y="107440"/>
                </a:lnTo>
                <a:lnTo>
                  <a:pt x="5700581" y="132047"/>
                </a:lnTo>
                <a:lnTo>
                  <a:pt x="5675989" y="148674"/>
                </a:lnTo>
                <a:lnTo>
                  <a:pt x="5645958" y="154781"/>
                </a:lnTo>
                <a:close/>
              </a:path>
              <a:path w="6342380" h="154940">
                <a:moveTo>
                  <a:pt x="5955326" y="154781"/>
                </a:moveTo>
                <a:lnTo>
                  <a:pt x="5925296" y="148674"/>
                </a:lnTo>
                <a:lnTo>
                  <a:pt x="5900703" y="132047"/>
                </a:lnTo>
                <a:lnTo>
                  <a:pt x="5884087" y="107440"/>
                </a:lnTo>
                <a:lnTo>
                  <a:pt x="5877984" y="77390"/>
                </a:lnTo>
                <a:lnTo>
                  <a:pt x="5884087" y="47341"/>
                </a:lnTo>
                <a:lnTo>
                  <a:pt x="5900703" y="22733"/>
                </a:lnTo>
                <a:lnTo>
                  <a:pt x="5925296" y="6106"/>
                </a:lnTo>
                <a:lnTo>
                  <a:pt x="5955326" y="0"/>
                </a:lnTo>
                <a:lnTo>
                  <a:pt x="5985356" y="6106"/>
                </a:lnTo>
                <a:lnTo>
                  <a:pt x="6009949" y="22733"/>
                </a:lnTo>
                <a:lnTo>
                  <a:pt x="6026565" y="47341"/>
                </a:lnTo>
                <a:lnTo>
                  <a:pt x="6032668" y="77390"/>
                </a:lnTo>
                <a:lnTo>
                  <a:pt x="6026565" y="107440"/>
                </a:lnTo>
                <a:lnTo>
                  <a:pt x="6009949" y="132047"/>
                </a:lnTo>
                <a:lnTo>
                  <a:pt x="5985356" y="148674"/>
                </a:lnTo>
                <a:lnTo>
                  <a:pt x="5955326" y="154781"/>
                </a:lnTo>
                <a:close/>
              </a:path>
              <a:path w="6342380" h="154940">
                <a:moveTo>
                  <a:pt x="6264694" y="154781"/>
                </a:moveTo>
                <a:lnTo>
                  <a:pt x="6234663" y="148674"/>
                </a:lnTo>
                <a:lnTo>
                  <a:pt x="6210071" y="132047"/>
                </a:lnTo>
                <a:lnTo>
                  <a:pt x="6193454" y="107440"/>
                </a:lnTo>
                <a:lnTo>
                  <a:pt x="6187352" y="77390"/>
                </a:lnTo>
                <a:lnTo>
                  <a:pt x="6193454" y="47341"/>
                </a:lnTo>
                <a:lnTo>
                  <a:pt x="6210071" y="22733"/>
                </a:lnTo>
                <a:lnTo>
                  <a:pt x="6234663" y="6106"/>
                </a:lnTo>
                <a:lnTo>
                  <a:pt x="6264694" y="0"/>
                </a:lnTo>
                <a:lnTo>
                  <a:pt x="6294724" y="6106"/>
                </a:lnTo>
                <a:lnTo>
                  <a:pt x="6319316" y="22733"/>
                </a:lnTo>
                <a:lnTo>
                  <a:pt x="6335933" y="47341"/>
                </a:lnTo>
                <a:lnTo>
                  <a:pt x="6342035" y="77390"/>
                </a:lnTo>
                <a:lnTo>
                  <a:pt x="6335933" y="107440"/>
                </a:lnTo>
                <a:lnTo>
                  <a:pt x="6319316" y="132047"/>
                </a:lnTo>
                <a:lnTo>
                  <a:pt x="6294724" y="148674"/>
                </a:lnTo>
                <a:lnTo>
                  <a:pt x="6264694" y="154781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2514600" y="800100"/>
            <a:ext cx="13868400" cy="121283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i="0" cap="all" dirty="0">
                <a:solidFill>
                  <a:srgbClr val="B23634"/>
                </a:solidFill>
              </a:rPr>
              <a:t>Требования, предъявляемые к кандидатам в организациях различного типа </a:t>
            </a:r>
            <a:r>
              <a:rPr lang="ru-RU" sz="2800" b="1" i="0" cap="all" dirty="0" smtClean="0">
                <a:solidFill>
                  <a:srgbClr val="B23634"/>
                </a:solidFill>
              </a:rPr>
              <a:t> (</a:t>
            </a:r>
            <a:r>
              <a:rPr lang="ru-RU" sz="2800" b="1" i="0" cap="all" dirty="0">
                <a:solidFill>
                  <a:srgbClr val="B23634"/>
                </a:solidFill>
              </a:rPr>
              <a:t>по наблюдениям практики  </a:t>
            </a:r>
            <a:r>
              <a:rPr lang="en-US" sz="2800" b="1" i="0" cap="all" dirty="0" err="1">
                <a:solidFill>
                  <a:srgbClr val="B23634"/>
                </a:solidFill>
              </a:rPr>
              <a:t>Infrastaff</a:t>
            </a:r>
            <a:r>
              <a:rPr lang="en-US" sz="2800" b="1" i="0" cap="all" dirty="0">
                <a:solidFill>
                  <a:srgbClr val="B23634"/>
                </a:solidFill>
              </a:rPr>
              <a:t>)</a:t>
            </a:r>
            <a:endParaRPr lang="ru-RU" sz="2800" b="1" i="0" cap="all" dirty="0">
              <a:solidFill>
                <a:srgbClr val="B23634"/>
              </a:solidFill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1760574613"/>
              </p:ext>
            </p:extLst>
          </p:nvPr>
        </p:nvGraphicFramePr>
        <p:xfrm>
          <a:off x="1371601" y="2400300"/>
          <a:ext cx="15802048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17569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9286" y="9248458"/>
            <a:ext cx="500681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690" dirty="0">
                <a:solidFill>
                  <a:srgbClr val="A6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/>
              </a:rPr>
              <a:t>Online </a:t>
            </a:r>
            <a:r>
              <a:rPr sz="4400" spc="-805" dirty="0">
                <a:solidFill>
                  <a:srgbClr val="A6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/>
              </a:rPr>
              <a:t>Forum</a:t>
            </a:r>
            <a:r>
              <a:rPr sz="4400" spc="-475" dirty="0">
                <a:solidFill>
                  <a:srgbClr val="A6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/>
              </a:rPr>
              <a:t> </a:t>
            </a:r>
            <a:r>
              <a:rPr sz="4400" spc="-844" dirty="0">
                <a:solidFill>
                  <a:srgbClr val="A6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/>
              </a:rPr>
              <a:t>PPP</a:t>
            </a:r>
            <a:endParaRPr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87878" y="9093362"/>
            <a:ext cx="7511415" cy="1000125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sz="2850" b="1" spc="-195" dirty="0">
                <a:solidFill>
                  <a:srgbClr val="535353"/>
                </a:solidFill>
                <a:latin typeface="Verdana"/>
                <a:cs typeface="Verdana"/>
              </a:rPr>
              <a:t>2-</a:t>
            </a:r>
            <a:r>
              <a:rPr sz="2850" spc="-195" dirty="0">
                <a:solidFill>
                  <a:srgbClr val="535353"/>
                </a:solidFill>
                <a:latin typeface="Arial Black"/>
                <a:cs typeface="Arial Black"/>
              </a:rPr>
              <a:t>ой </a:t>
            </a:r>
            <a:r>
              <a:rPr sz="2850" spc="-360" dirty="0" err="1" smtClean="0">
                <a:solidFill>
                  <a:srgbClr val="535353"/>
                </a:solidFill>
                <a:latin typeface="Arial Black"/>
                <a:cs typeface="Arial Black"/>
              </a:rPr>
              <a:t>Инвестиционный</a:t>
            </a:r>
            <a:r>
              <a:rPr lang="ru-RU" sz="2850" spc="-360" dirty="0" smtClean="0">
                <a:solidFill>
                  <a:srgbClr val="535353"/>
                </a:solidFill>
                <a:latin typeface="Arial Black"/>
                <a:cs typeface="Arial Black"/>
              </a:rPr>
              <a:t> </a:t>
            </a:r>
            <a:r>
              <a:rPr sz="2850" spc="-730" dirty="0" smtClean="0">
                <a:solidFill>
                  <a:srgbClr val="535353"/>
                </a:solidFill>
                <a:latin typeface="Arial Black"/>
                <a:cs typeface="Arial Black"/>
              </a:rPr>
              <a:t> </a:t>
            </a:r>
            <a:r>
              <a:rPr sz="2850" spc="-459" dirty="0" err="1">
                <a:solidFill>
                  <a:srgbClr val="535353"/>
                </a:solidFill>
                <a:latin typeface="Arial Black"/>
                <a:cs typeface="Arial Black"/>
              </a:rPr>
              <a:t>форум</a:t>
            </a:r>
            <a:r>
              <a:rPr sz="2850" spc="-459" dirty="0">
                <a:solidFill>
                  <a:srgbClr val="535353"/>
                </a:solidFill>
                <a:latin typeface="Arial Black"/>
                <a:cs typeface="Arial Black"/>
              </a:rPr>
              <a:t> </a:t>
            </a:r>
            <a:r>
              <a:rPr lang="ru-RU" sz="2850" spc="-459" dirty="0" smtClean="0">
                <a:solidFill>
                  <a:srgbClr val="535353"/>
                </a:solidFill>
                <a:latin typeface="Arial Black"/>
                <a:cs typeface="Arial Black"/>
              </a:rPr>
              <a:t> </a:t>
            </a:r>
            <a:r>
              <a:rPr sz="2850" spc="-434" dirty="0" smtClean="0">
                <a:solidFill>
                  <a:srgbClr val="535353"/>
                </a:solidFill>
                <a:latin typeface="Arial Black"/>
                <a:cs typeface="Arial Black"/>
              </a:rPr>
              <a:t>ГЧП</a:t>
            </a:r>
            <a:endParaRPr sz="285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900" spc="-114" dirty="0">
                <a:solidFill>
                  <a:srgbClr val="A62020"/>
                </a:solidFill>
                <a:latin typeface="Arial"/>
                <a:cs typeface="Arial"/>
              </a:rPr>
              <a:t>«</a:t>
            </a:r>
            <a:r>
              <a:rPr sz="1900" spc="-114" dirty="0">
                <a:solidFill>
                  <a:srgbClr val="A62020"/>
                </a:solidFill>
                <a:latin typeface="Arial Black"/>
                <a:cs typeface="Arial Black"/>
              </a:rPr>
              <a:t>ГЧП </a:t>
            </a:r>
            <a:r>
              <a:rPr sz="1900" spc="-245" dirty="0">
                <a:solidFill>
                  <a:srgbClr val="A62020"/>
                </a:solidFill>
                <a:latin typeface="Arial Black"/>
                <a:cs typeface="Arial Black"/>
              </a:rPr>
              <a:t>В </a:t>
            </a:r>
            <a:r>
              <a:rPr sz="1900" spc="-130" dirty="0">
                <a:solidFill>
                  <a:srgbClr val="A62020"/>
                </a:solidFill>
                <a:latin typeface="Arial Black"/>
                <a:cs typeface="Arial Black"/>
              </a:rPr>
              <a:t>ПЕРИОД </a:t>
            </a:r>
            <a:r>
              <a:rPr sz="1900" spc="-110" dirty="0">
                <a:solidFill>
                  <a:srgbClr val="A62020"/>
                </a:solidFill>
                <a:latin typeface="Arial Black"/>
                <a:cs typeface="Arial Black"/>
              </a:rPr>
              <a:t>ПАНДЕМИИ</a:t>
            </a:r>
            <a:r>
              <a:rPr sz="1900" spc="-110" dirty="0">
                <a:solidFill>
                  <a:srgbClr val="A62020"/>
                </a:solidFill>
                <a:latin typeface="Arial"/>
                <a:cs typeface="Arial"/>
              </a:rPr>
              <a:t>: </a:t>
            </a:r>
            <a:r>
              <a:rPr sz="1900" spc="-195" dirty="0">
                <a:solidFill>
                  <a:srgbClr val="A62020"/>
                </a:solidFill>
                <a:latin typeface="Arial Black"/>
                <a:cs typeface="Arial Black"/>
              </a:rPr>
              <a:t>ВЫЗОВЫ </a:t>
            </a:r>
            <a:r>
              <a:rPr sz="1900" spc="-125" dirty="0">
                <a:solidFill>
                  <a:srgbClr val="A62020"/>
                </a:solidFill>
                <a:latin typeface="Arial Black"/>
                <a:cs typeface="Arial Black"/>
              </a:rPr>
              <a:t>И</a:t>
            </a:r>
            <a:r>
              <a:rPr sz="1900" spc="55" dirty="0">
                <a:solidFill>
                  <a:srgbClr val="A62020"/>
                </a:solidFill>
                <a:latin typeface="Arial Black"/>
                <a:cs typeface="Arial Black"/>
              </a:rPr>
              <a:t> </a:t>
            </a:r>
            <a:r>
              <a:rPr sz="1900" spc="-100" dirty="0">
                <a:solidFill>
                  <a:srgbClr val="A62020"/>
                </a:solidFill>
                <a:latin typeface="Arial Black"/>
                <a:cs typeface="Arial Black"/>
              </a:rPr>
              <a:t>ВОЗМОЖНОСТИ</a:t>
            </a:r>
            <a:r>
              <a:rPr sz="1900" spc="-100" dirty="0">
                <a:solidFill>
                  <a:srgbClr val="A62020"/>
                </a:solidFill>
                <a:latin typeface="Arial"/>
                <a:cs typeface="Arial"/>
              </a:rPr>
              <a:t>»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8750" y="9033363"/>
            <a:ext cx="6342380" cy="154940"/>
          </a:xfrm>
          <a:custGeom>
            <a:avLst/>
            <a:gdLst/>
            <a:ahLst/>
            <a:cxnLst/>
            <a:rect l="l" t="t" r="r" b="b"/>
            <a:pathLst>
              <a:path w="6342380" h="154940">
                <a:moveTo>
                  <a:pt x="77341" y="154781"/>
                </a:moveTo>
                <a:lnTo>
                  <a:pt x="47311" y="148674"/>
                </a:lnTo>
                <a:lnTo>
                  <a:pt x="22719" y="132047"/>
                </a:lnTo>
                <a:lnTo>
                  <a:pt x="6102" y="107440"/>
                </a:lnTo>
                <a:lnTo>
                  <a:pt x="0" y="77390"/>
                </a:lnTo>
                <a:lnTo>
                  <a:pt x="6102" y="47341"/>
                </a:lnTo>
                <a:lnTo>
                  <a:pt x="22719" y="22733"/>
                </a:lnTo>
                <a:lnTo>
                  <a:pt x="47311" y="6106"/>
                </a:lnTo>
                <a:lnTo>
                  <a:pt x="77341" y="0"/>
                </a:lnTo>
                <a:lnTo>
                  <a:pt x="107372" y="6106"/>
                </a:lnTo>
                <a:lnTo>
                  <a:pt x="131964" y="22733"/>
                </a:lnTo>
                <a:lnTo>
                  <a:pt x="148581" y="47341"/>
                </a:lnTo>
                <a:lnTo>
                  <a:pt x="154683" y="77390"/>
                </a:lnTo>
                <a:lnTo>
                  <a:pt x="148581" y="107440"/>
                </a:lnTo>
                <a:lnTo>
                  <a:pt x="131964" y="132047"/>
                </a:lnTo>
                <a:lnTo>
                  <a:pt x="107372" y="148674"/>
                </a:lnTo>
                <a:lnTo>
                  <a:pt x="77341" y="154781"/>
                </a:lnTo>
                <a:close/>
              </a:path>
              <a:path w="6342380" h="154940">
                <a:moveTo>
                  <a:pt x="386709" y="154781"/>
                </a:moveTo>
                <a:lnTo>
                  <a:pt x="356679" y="148674"/>
                </a:lnTo>
                <a:lnTo>
                  <a:pt x="332086" y="132047"/>
                </a:lnTo>
                <a:lnTo>
                  <a:pt x="315470" y="107440"/>
                </a:lnTo>
                <a:lnTo>
                  <a:pt x="309367" y="77390"/>
                </a:lnTo>
                <a:lnTo>
                  <a:pt x="315470" y="47341"/>
                </a:lnTo>
                <a:lnTo>
                  <a:pt x="332086" y="22733"/>
                </a:lnTo>
                <a:lnTo>
                  <a:pt x="356679" y="6106"/>
                </a:lnTo>
                <a:lnTo>
                  <a:pt x="386709" y="0"/>
                </a:lnTo>
                <a:lnTo>
                  <a:pt x="416739" y="6106"/>
                </a:lnTo>
                <a:lnTo>
                  <a:pt x="441332" y="22733"/>
                </a:lnTo>
                <a:lnTo>
                  <a:pt x="457948" y="47341"/>
                </a:lnTo>
                <a:lnTo>
                  <a:pt x="464051" y="77390"/>
                </a:lnTo>
                <a:lnTo>
                  <a:pt x="457948" y="107440"/>
                </a:lnTo>
                <a:lnTo>
                  <a:pt x="441332" y="132047"/>
                </a:lnTo>
                <a:lnTo>
                  <a:pt x="416739" y="148674"/>
                </a:lnTo>
                <a:lnTo>
                  <a:pt x="386709" y="154781"/>
                </a:lnTo>
                <a:close/>
              </a:path>
              <a:path w="6342380" h="154940">
                <a:moveTo>
                  <a:pt x="696077" y="154781"/>
                </a:moveTo>
                <a:lnTo>
                  <a:pt x="666046" y="148674"/>
                </a:lnTo>
                <a:lnTo>
                  <a:pt x="641454" y="132047"/>
                </a:lnTo>
                <a:lnTo>
                  <a:pt x="624837" y="107440"/>
                </a:lnTo>
                <a:lnTo>
                  <a:pt x="618735" y="77390"/>
                </a:lnTo>
                <a:lnTo>
                  <a:pt x="624837" y="47341"/>
                </a:lnTo>
                <a:lnTo>
                  <a:pt x="641454" y="22733"/>
                </a:lnTo>
                <a:lnTo>
                  <a:pt x="666046" y="6106"/>
                </a:lnTo>
                <a:lnTo>
                  <a:pt x="696077" y="0"/>
                </a:lnTo>
                <a:lnTo>
                  <a:pt x="726107" y="6106"/>
                </a:lnTo>
                <a:lnTo>
                  <a:pt x="750699" y="22733"/>
                </a:lnTo>
                <a:lnTo>
                  <a:pt x="767316" y="47341"/>
                </a:lnTo>
                <a:lnTo>
                  <a:pt x="773419" y="77390"/>
                </a:lnTo>
                <a:lnTo>
                  <a:pt x="767316" y="107440"/>
                </a:lnTo>
                <a:lnTo>
                  <a:pt x="750699" y="132047"/>
                </a:lnTo>
                <a:lnTo>
                  <a:pt x="726107" y="148674"/>
                </a:lnTo>
                <a:lnTo>
                  <a:pt x="696077" y="154781"/>
                </a:lnTo>
                <a:close/>
              </a:path>
              <a:path w="6342380" h="154940">
                <a:moveTo>
                  <a:pt x="1005444" y="154781"/>
                </a:moveTo>
                <a:lnTo>
                  <a:pt x="975414" y="148674"/>
                </a:lnTo>
                <a:lnTo>
                  <a:pt x="950822" y="132047"/>
                </a:lnTo>
                <a:lnTo>
                  <a:pt x="934205" y="107440"/>
                </a:lnTo>
                <a:lnTo>
                  <a:pt x="928102" y="77390"/>
                </a:lnTo>
                <a:lnTo>
                  <a:pt x="934205" y="47341"/>
                </a:lnTo>
                <a:lnTo>
                  <a:pt x="950822" y="22733"/>
                </a:lnTo>
                <a:lnTo>
                  <a:pt x="975414" y="6106"/>
                </a:lnTo>
                <a:lnTo>
                  <a:pt x="1005444" y="0"/>
                </a:lnTo>
                <a:lnTo>
                  <a:pt x="1035475" y="6106"/>
                </a:lnTo>
                <a:lnTo>
                  <a:pt x="1060067" y="22733"/>
                </a:lnTo>
                <a:lnTo>
                  <a:pt x="1076683" y="47341"/>
                </a:lnTo>
                <a:lnTo>
                  <a:pt x="1082786" y="77390"/>
                </a:lnTo>
                <a:lnTo>
                  <a:pt x="1076683" y="107440"/>
                </a:lnTo>
                <a:lnTo>
                  <a:pt x="1060067" y="132047"/>
                </a:lnTo>
                <a:lnTo>
                  <a:pt x="1035475" y="148674"/>
                </a:lnTo>
                <a:lnTo>
                  <a:pt x="1005444" y="154781"/>
                </a:lnTo>
                <a:close/>
              </a:path>
              <a:path w="6342380" h="154940">
                <a:moveTo>
                  <a:pt x="1314812" y="154781"/>
                </a:moveTo>
                <a:lnTo>
                  <a:pt x="1284781" y="148674"/>
                </a:lnTo>
                <a:lnTo>
                  <a:pt x="1260189" y="132047"/>
                </a:lnTo>
                <a:lnTo>
                  <a:pt x="1243573" y="107440"/>
                </a:lnTo>
                <a:lnTo>
                  <a:pt x="1237470" y="77390"/>
                </a:lnTo>
                <a:lnTo>
                  <a:pt x="1243573" y="47341"/>
                </a:lnTo>
                <a:lnTo>
                  <a:pt x="1260189" y="22733"/>
                </a:lnTo>
                <a:lnTo>
                  <a:pt x="1284781" y="6106"/>
                </a:lnTo>
                <a:lnTo>
                  <a:pt x="1314812" y="0"/>
                </a:lnTo>
                <a:lnTo>
                  <a:pt x="1344842" y="6106"/>
                </a:lnTo>
                <a:lnTo>
                  <a:pt x="1369435" y="22733"/>
                </a:lnTo>
                <a:lnTo>
                  <a:pt x="1386051" y="47341"/>
                </a:lnTo>
                <a:lnTo>
                  <a:pt x="1392154" y="77390"/>
                </a:lnTo>
                <a:lnTo>
                  <a:pt x="1386051" y="107440"/>
                </a:lnTo>
                <a:lnTo>
                  <a:pt x="1369435" y="132047"/>
                </a:lnTo>
                <a:lnTo>
                  <a:pt x="1344842" y="148674"/>
                </a:lnTo>
                <a:lnTo>
                  <a:pt x="1314812" y="154781"/>
                </a:lnTo>
                <a:close/>
              </a:path>
              <a:path w="6342380" h="154940">
                <a:moveTo>
                  <a:pt x="1624179" y="154781"/>
                </a:moveTo>
                <a:lnTo>
                  <a:pt x="1594149" y="148674"/>
                </a:lnTo>
                <a:lnTo>
                  <a:pt x="1569557" y="132047"/>
                </a:lnTo>
                <a:lnTo>
                  <a:pt x="1552940" y="107440"/>
                </a:lnTo>
                <a:lnTo>
                  <a:pt x="1546838" y="77390"/>
                </a:lnTo>
                <a:lnTo>
                  <a:pt x="1552940" y="47341"/>
                </a:lnTo>
                <a:lnTo>
                  <a:pt x="1569557" y="22733"/>
                </a:lnTo>
                <a:lnTo>
                  <a:pt x="1594149" y="6106"/>
                </a:lnTo>
                <a:lnTo>
                  <a:pt x="1624179" y="0"/>
                </a:lnTo>
                <a:lnTo>
                  <a:pt x="1654210" y="6106"/>
                </a:lnTo>
                <a:lnTo>
                  <a:pt x="1678802" y="22733"/>
                </a:lnTo>
                <a:lnTo>
                  <a:pt x="1695419" y="47341"/>
                </a:lnTo>
                <a:lnTo>
                  <a:pt x="1701521" y="77390"/>
                </a:lnTo>
                <a:lnTo>
                  <a:pt x="1695419" y="107440"/>
                </a:lnTo>
                <a:lnTo>
                  <a:pt x="1678802" y="132047"/>
                </a:lnTo>
                <a:lnTo>
                  <a:pt x="1654210" y="148674"/>
                </a:lnTo>
                <a:lnTo>
                  <a:pt x="1624179" y="154781"/>
                </a:lnTo>
                <a:close/>
              </a:path>
              <a:path w="6342380" h="154940">
                <a:moveTo>
                  <a:pt x="1933547" y="154781"/>
                </a:moveTo>
                <a:lnTo>
                  <a:pt x="1903517" y="148674"/>
                </a:lnTo>
                <a:lnTo>
                  <a:pt x="1878924" y="132047"/>
                </a:lnTo>
                <a:lnTo>
                  <a:pt x="1862308" y="107440"/>
                </a:lnTo>
                <a:lnTo>
                  <a:pt x="1856205" y="77390"/>
                </a:lnTo>
                <a:lnTo>
                  <a:pt x="1862308" y="47341"/>
                </a:lnTo>
                <a:lnTo>
                  <a:pt x="1878924" y="22733"/>
                </a:lnTo>
                <a:lnTo>
                  <a:pt x="1903517" y="6106"/>
                </a:lnTo>
                <a:lnTo>
                  <a:pt x="1933547" y="0"/>
                </a:lnTo>
                <a:lnTo>
                  <a:pt x="1963577" y="6106"/>
                </a:lnTo>
                <a:lnTo>
                  <a:pt x="1988170" y="22733"/>
                </a:lnTo>
                <a:lnTo>
                  <a:pt x="2004786" y="47341"/>
                </a:lnTo>
                <a:lnTo>
                  <a:pt x="2010889" y="77390"/>
                </a:lnTo>
                <a:lnTo>
                  <a:pt x="2004786" y="107440"/>
                </a:lnTo>
                <a:lnTo>
                  <a:pt x="1988170" y="132047"/>
                </a:lnTo>
                <a:lnTo>
                  <a:pt x="1963577" y="148674"/>
                </a:lnTo>
                <a:lnTo>
                  <a:pt x="1933547" y="154781"/>
                </a:lnTo>
                <a:close/>
              </a:path>
              <a:path w="6342380" h="154940">
                <a:moveTo>
                  <a:pt x="2242915" y="154781"/>
                </a:moveTo>
                <a:lnTo>
                  <a:pt x="2212884" y="148674"/>
                </a:lnTo>
                <a:lnTo>
                  <a:pt x="2188292" y="132047"/>
                </a:lnTo>
                <a:lnTo>
                  <a:pt x="2171676" y="107440"/>
                </a:lnTo>
                <a:lnTo>
                  <a:pt x="2165573" y="77390"/>
                </a:lnTo>
                <a:lnTo>
                  <a:pt x="2171676" y="47341"/>
                </a:lnTo>
                <a:lnTo>
                  <a:pt x="2188292" y="22733"/>
                </a:lnTo>
                <a:lnTo>
                  <a:pt x="2212884" y="6106"/>
                </a:lnTo>
                <a:lnTo>
                  <a:pt x="2242915" y="0"/>
                </a:lnTo>
                <a:lnTo>
                  <a:pt x="2272945" y="6106"/>
                </a:lnTo>
                <a:lnTo>
                  <a:pt x="2297537" y="22733"/>
                </a:lnTo>
                <a:lnTo>
                  <a:pt x="2314154" y="47341"/>
                </a:lnTo>
                <a:lnTo>
                  <a:pt x="2320257" y="77390"/>
                </a:lnTo>
                <a:lnTo>
                  <a:pt x="2314154" y="107440"/>
                </a:lnTo>
                <a:lnTo>
                  <a:pt x="2297537" y="132047"/>
                </a:lnTo>
                <a:lnTo>
                  <a:pt x="2272945" y="148674"/>
                </a:lnTo>
                <a:lnTo>
                  <a:pt x="2242915" y="154781"/>
                </a:lnTo>
                <a:close/>
              </a:path>
              <a:path w="6342380" h="154940">
                <a:moveTo>
                  <a:pt x="2552282" y="154781"/>
                </a:moveTo>
                <a:lnTo>
                  <a:pt x="2522252" y="148674"/>
                </a:lnTo>
                <a:lnTo>
                  <a:pt x="2497660" y="132047"/>
                </a:lnTo>
                <a:lnTo>
                  <a:pt x="2481043" y="107440"/>
                </a:lnTo>
                <a:lnTo>
                  <a:pt x="2474940" y="77390"/>
                </a:lnTo>
                <a:lnTo>
                  <a:pt x="2481043" y="47341"/>
                </a:lnTo>
                <a:lnTo>
                  <a:pt x="2497660" y="22733"/>
                </a:lnTo>
                <a:lnTo>
                  <a:pt x="2522252" y="6106"/>
                </a:lnTo>
                <a:lnTo>
                  <a:pt x="2552282" y="0"/>
                </a:lnTo>
                <a:lnTo>
                  <a:pt x="2582313" y="6106"/>
                </a:lnTo>
                <a:lnTo>
                  <a:pt x="2606905" y="22733"/>
                </a:lnTo>
                <a:lnTo>
                  <a:pt x="2623521" y="47341"/>
                </a:lnTo>
                <a:lnTo>
                  <a:pt x="2629624" y="77390"/>
                </a:lnTo>
                <a:lnTo>
                  <a:pt x="2623521" y="107440"/>
                </a:lnTo>
                <a:lnTo>
                  <a:pt x="2606905" y="132047"/>
                </a:lnTo>
                <a:lnTo>
                  <a:pt x="2582313" y="148674"/>
                </a:lnTo>
                <a:lnTo>
                  <a:pt x="2552282" y="154781"/>
                </a:lnTo>
                <a:close/>
              </a:path>
              <a:path w="6342380" h="154940">
                <a:moveTo>
                  <a:pt x="2861650" y="154781"/>
                </a:moveTo>
                <a:lnTo>
                  <a:pt x="2831619" y="148674"/>
                </a:lnTo>
                <a:lnTo>
                  <a:pt x="2807027" y="132047"/>
                </a:lnTo>
                <a:lnTo>
                  <a:pt x="2790411" y="107440"/>
                </a:lnTo>
                <a:lnTo>
                  <a:pt x="2784308" y="77390"/>
                </a:lnTo>
                <a:lnTo>
                  <a:pt x="2790411" y="47341"/>
                </a:lnTo>
                <a:lnTo>
                  <a:pt x="2807027" y="22733"/>
                </a:lnTo>
                <a:lnTo>
                  <a:pt x="2831619" y="6106"/>
                </a:lnTo>
                <a:lnTo>
                  <a:pt x="2861650" y="0"/>
                </a:lnTo>
                <a:lnTo>
                  <a:pt x="2891680" y="6106"/>
                </a:lnTo>
                <a:lnTo>
                  <a:pt x="2916273" y="22733"/>
                </a:lnTo>
                <a:lnTo>
                  <a:pt x="2932889" y="47341"/>
                </a:lnTo>
                <a:lnTo>
                  <a:pt x="2938992" y="77390"/>
                </a:lnTo>
                <a:lnTo>
                  <a:pt x="2932889" y="107440"/>
                </a:lnTo>
                <a:lnTo>
                  <a:pt x="2916273" y="132047"/>
                </a:lnTo>
                <a:lnTo>
                  <a:pt x="2891680" y="148674"/>
                </a:lnTo>
                <a:lnTo>
                  <a:pt x="2861650" y="154781"/>
                </a:lnTo>
                <a:close/>
              </a:path>
              <a:path w="6342380" h="154940">
                <a:moveTo>
                  <a:pt x="3171017" y="154781"/>
                </a:moveTo>
                <a:lnTo>
                  <a:pt x="3140987" y="148674"/>
                </a:lnTo>
                <a:lnTo>
                  <a:pt x="3116395" y="132047"/>
                </a:lnTo>
                <a:lnTo>
                  <a:pt x="3099778" y="107440"/>
                </a:lnTo>
                <a:lnTo>
                  <a:pt x="3093676" y="77390"/>
                </a:lnTo>
                <a:lnTo>
                  <a:pt x="3099778" y="47341"/>
                </a:lnTo>
                <a:lnTo>
                  <a:pt x="3116395" y="22733"/>
                </a:lnTo>
                <a:lnTo>
                  <a:pt x="3140987" y="6106"/>
                </a:lnTo>
                <a:lnTo>
                  <a:pt x="3171017" y="0"/>
                </a:lnTo>
                <a:lnTo>
                  <a:pt x="3201048" y="6106"/>
                </a:lnTo>
                <a:lnTo>
                  <a:pt x="3225640" y="22733"/>
                </a:lnTo>
                <a:lnTo>
                  <a:pt x="3242257" y="47341"/>
                </a:lnTo>
                <a:lnTo>
                  <a:pt x="3248359" y="77390"/>
                </a:lnTo>
                <a:lnTo>
                  <a:pt x="3242257" y="107440"/>
                </a:lnTo>
                <a:lnTo>
                  <a:pt x="3225640" y="132047"/>
                </a:lnTo>
                <a:lnTo>
                  <a:pt x="3201048" y="148674"/>
                </a:lnTo>
                <a:lnTo>
                  <a:pt x="3171017" y="154781"/>
                </a:lnTo>
                <a:close/>
              </a:path>
              <a:path w="6342380" h="154940">
                <a:moveTo>
                  <a:pt x="3480385" y="154781"/>
                </a:moveTo>
                <a:lnTo>
                  <a:pt x="3450355" y="148674"/>
                </a:lnTo>
                <a:lnTo>
                  <a:pt x="3425762" y="132047"/>
                </a:lnTo>
                <a:lnTo>
                  <a:pt x="3409146" y="107440"/>
                </a:lnTo>
                <a:lnTo>
                  <a:pt x="3403043" y="77390"/>
                </a:lnTo>
                <a:lnTo>
                  <a:pt x="3409146" y="47341"/>
                </a:lnTo>
                <a:lnTo>
                  <a:pt x="3425762" y="22733"/>
                </a:lnTo>
                <a:lnTo>
                  <a:pt x="3450355" y="6106"/>
                </a:lnTo>
                <a:lnTo>
                  <a:pt x="3480385" y="0"/>
                </a:lnTo>
                <a:lnTo>
                  <a:pt x="3510416" y="6106"/>
                </a:lnTo>
                <a:lnTo>
                  <a:pt x="3535008" y="22733"/>
                </a:lnTo>
                <a:lnTo>
                  <a:pt x="3551624" y="47341"/>
                </a:lnTo>
                <a:lnTo>
                  <a:pt x="3557727" y="77390"/>
                </a:lnTo>
                <a:lnTo>
                  <a:pt x="3551624" y="107440"/>
                </a:lnTo>
                <a:lnTo>
                  <a:pt x="3535008" y="132047"/>
                </a:lnTo>
                <a:lnTo>
                  <a:pt x="3510416" y="148674"/>
                </a:lnTo>
                <a:lnTo>
                  <a:pt x="3480385" y="154781"/>
                </a:lnTo>
                <a:close/>
              </a:path>
              <a:path w="6342380" h="154940">
                <a:moveTo>
                  <a:pt x="3789753" y="154781"/>
                </a:moveTo>
                <a:lnTo>
                  <a:pt x="3759722" y="148674"/>
                </a:lnTo>
                <a:lnTo>
                  <a:pt x="3735130" y="132047"/>
                </a:lnTo>
                <a:lnTo>
                  <a:pt x="3718514" y="107440"/>
                </a:lnTo>
                <a:lnTo>
                  <a:pt x="3712411" y="77390"/>
                </a:lnTo>
                <a:lnTo>
                  <a:pt x="3718514" y="47341"/>
                </a:lnTo>
                <a:lnTo>
                  <a:pt x="3735130" y="22733"/>
                </a:lnTo>
                <a:lnTo>
                  <a:pt x="3759722" y="6106"/>
                </a:lnTo>
                <a:lnTo>
                  <a:pt x="3789753" y="0"/>
                </a:lnTo>
                <a:lnTo>
                  <a:pt x="3819783" y="6106"/>
                </a:lnTo>
                <a:lnTo>
                  <a:pt x="3844375" y="22733"/>
                </a:lnTo>
                <a:lnTo>
                  <a:pt x="3860992" y="47341"/>
                </a:lnTo>
                <a:lnTo>
                  <a:pt x="3867095" y="77390"/>
                </a:lnTo>
                <a:lnTo>
                  <a:pt x="3860992" y="107440"/>
                </a:lnTo>
                <a:lnTo>
                  <a:pt x="3844375" y="132047"/>
                </a:lnTo>
                <a:lnTo>
                  <a:pt x="3819783" y="148674"/>
                </a:lnTo>
                <a:lnTo>
                  <a:pt x="3789753" y="154781"/>
                </a:lnTo>
                <a:close/>
              </a:path>
              <a:path w="6342380" h="154940">
                <a:moveTo>
                  <a:pt x="4099120" y="154781"/>
                </a:moveTo>
                <a:lnTo>
                  <a:pt x="4069090" y="148674"/>
                </a:lnTo>
                <a:lnTo>
                  <a:pt x="4044498" y="132047"/>
                </a:lnTo>
                <a:lnTo>
                  <a:pt x="4027881" y="107440"/>
                </a:lnTo>
                <a:lnTo>
                  <a:pt x="4021778" y="77390"/>
                </a:lnTo>
                <a:lnTo>
                  <a:pt x="4027881" y="47341"/>
                </a:lnTo>
                <a:lnTo>
                  <a:pt x="4044498" y="22733"/>
                </a:lnTo>
                <a:lnTo>
                  <a:pt x="4069090" y="6106"/>
                </a:lnTo>
                <a:lnTo>
                  <a:pt x="4099120" y="0"/>
                </a:lnTo>
                <a:lnTo>
                  <a:pt x="4129151" y="6106"/>
                </a:lnTo>
                <a:lnTo>
                  <a:pt x="4153743" y="22733"/>
                </a:lnTo>
                <a:lnTo>
                  <a:pt x="4170359" y="47341"/>
                </a:lnTo>
                <a:lnTo>
                  <a:pt x="4176462" y="77390"/>
                </a:lnTo>
                <a:lnTo>
                  <a:pt x="4170359" y="107440"/>
                </a:lnTo>
                <a:lnTo>
                  <a:pt x="4153743" y="132047"/>
                </a:lnTo>
                <a:lnTo>
                  <a:pt x="4129151" y="148674"/>
                </a:lnTo>
                <a:lnTo>
                  <a:pt x="4099120" y="154781"/>
                </a:lnTo>
                <a:close/>
              </a:path>
              <a:path w="6342380" h="154940">
                <a:moveTo>
                  <a:pt x="4408488" y="154781"/>
                </a:moveTo>
                <a:lnTo>
                  <a:pt x="4378458" y="148674"/>
                </a:lnTo>
                <a:lnTo>
                  <a:pt x="4353865" y="132047"/>
                </a:lnTo>
                <a:lnTo>
                  <a:pt x="4337249" y="107440"/>
                </a:lnTo>
                <a:lnTo>
                  <a:pt x="4331146" y="77390"/>
                </a:lnTo>
                <a:lnTo>
                  <a:pt x="4337249" y="47341"/>
                </a:lnTo>
                <a:lnTo>
                  <a:pt x="4353865" y="22733"/>
                </a:lnTo>
                <a:lnTo>
                  <a:pt x="4378458" y="6106"/>
                </a:lnTo>
                <a:lnTo>
                  <a:pt x="4408488" y="0"/>
                </a:lnTo>
                <a:lnTo>
                  <a:pt x="4438518" y="6106"/>
                </a:lnTo>
                <a:lnTo>
                  <a:pt x="4463111" y="22733"/>
                </a:lnTo>
                <a:lnTo>
                  <a:pt x="4479727" y="47341"/>
                </a:lnTo>
                <a:lnTo>
                  <a:pt x="4485830" y="77390"/>
                </a:lnTo>
                <a:lnTo>
                  <a:pt x="4479727" y="107440"/>
                </a:lnTo>
                <a:lnTo>
                  <a:pt x="4463111" y="132047"/>
                </a:lnTo>
                <a:lnTo>
                  <a:pt x="4438518" y="148674"/>
                </a:lnTo>
                <a:lnTo>
                  <a:pt x="4408488" y="154781"/>
                </a:lnTo>
                <a:close/>
              </a:path>
              <a:path w="6342380" h="154940">
                <a:moveTo>
                  <a:pt x="4717856" y="154781"/>
                </a:moveTo>
                <a:lnTo>
                  <a:pt x="4687825" y="148674"/>
                </a:lnTo>
                <a:lnTo>
                  <a:pt x="4663233" y="132047"/>
                </a:lnTo>
                <a:lnTo>
                  <a:pt x="4646616" y="107440"/>
                </a:lnTo>
                <a:lnTo>
                  <a:pt x="4640514" y="77390"/>
                </a:lnTo>
                <a:lnTo>
                  <a:pt x="4646616" y="47341"/>
                </a:lnTo>
                <a:lnTo>
                  <a:pt x="4663233" y="22733"/>
                </a:lnTo>
                <a:lnTo>
                  <a:pt x="4687825" y="6106"/>
                </a:lnTo>
                <a:lnTo>
                  <a:pt x="4717856" y="0"/>
                </a:lnTo>
                <a:lnTo>
                  <a:pt x="4747886" y="6106"/>
                </a:lnTo>
                <a:lnTo>
                  <a:pt x="4772478" y="22733"/>
                </a:lnTo>
                <a:lnTo>
                  <a:pt x="4789095" y="47341"/>
                </a:lnTo>
                <a:lnTo>
                  <a:pt x="4795197" y="77390"/>
                </a:lnTo>
                <a:lnTo>
                  <a:pt x="4789095" y="107440"/>
                </a:lnTo>
                <a:lnTo>
                  <a:pt x="4772478" y="132047"/>
                </a:lnTo>
                <a:lnTo>
                  <a:pt x="4747886" y="148674"/>
                </a:lnTo>
                <a:lnTo>
                  <a:pt x="4717856" y="154781"/>
                </a:lnTo>
                <a:close/>
              </a:path>
              <a:path w="6342380" h="154940">
                <a:moveTo>
                  <a:pt x="5027223" y="154781"/>
                </a:moveTo>
                <a:lnTo>
                  <a:pt x="4997193" y="148674"/>
                </a:lnTo>
                <a:lnTo>
                  <a:pt x="4972600" y="132047"/>
                </a:lnTo>
                <a:lnTo>
                  <a:pt x="4955984" y="107440"/>
                </a:lnTo>
                <a:lnTo>
                  <a:pt x="4949881" y="77390"/>
                </a:lnTo>
                <a:lnTo>
                  <a:pt x="4955984" y="47341"/>
                </a:lnTo>
                <a:lnTo>
                  <a:pt x="4972600" y="22733"/>
                </a:lnTo>
                <a:lnTo>
                  <a:pt x="4997193" y="6106"/>
                </a:lnTo>
                <a:lnTo>
                  <a:pt x="5027223" y="0"/>
                </a:lnTo>
                <a:lnTo>
                  <a:pt x="5057254" y="6106"/>
                </a:lnTo>
                <a:lnTo>
                  <a:pt x="5081846" y="22733"/>
                </a:lnTo>
                <a:lnTo>
                  <a:pt x="5098462" y="47341"/>
                </a:lnTo>
                <a:lnTo>
                  <a:pt x="5104565" y="77390"/>
                </a:lnTo>
                <a:lnTo>
                  <a:pt x="5098462" y="107440"/>
                </a:lnTo>
                <a:lnTo>
                  <a:pt x="5081846" y="132047"/>
                </a:lnTo>
                <a:lnTo>
                  <a:pt x="5057254" y="148674"/>
                </a:lnTo>
                <a:lnTo>
                  <a:pt x="5027223" y="154781"/>
                </a:lnTo>
                <a:close/>
              </a:path>
              <a:path w="6342380" h="154940">
                <a:moveTo>
                  <a:pt x="5336591" y="154781"/>
                </a:moveTo>
                <a:lnTo>
                  <a:pt x="5306560" y="148674"/>
                </a:lnTo>
                <a:lnTo>
                  <a:pt x="5281968" y="132047"/>
                </a:lnTo>
                <a:lnTo>
                  <a:pt x="5265352" y="107440"/>
                </a:lnTo>
                <a:lnTo>
                  <a:pt x="5259249" y="77390"/>
                </a:lnTo>
                <a:lnTo>
                  <a:pt x="5265352" y="47341"/>
                </a:lnTo>
                <a:lnTo>
                  <a:pt x="5281968" y="22733"/>
                </a:lnTo>
                <a:lnTo>
                  <a:pt x="5306560" y="6106"/>
                </a:lnTo>
                <a:lnTo>
                  <a:pt x="5336591" y="0"/>
                </a:lnTo>
                <a:lnTo>
                  <a:pt x="5366621" y="6106"/>
                </a:lnTo>
                <a:lnTo>
                  <a:pt x="5391213" y="22733"/>
                </a:lnTo>
                <a:lnTo>
                  <a:pt x="5407830" y="47341"/>
                </a:lnTo>
                <a:lnTo>
                  <a:pt x="5413933" y="77390"/>
                </a:lnTo>
                <a:lnTo>
                  <a:pt x="5407830" y="107440"/>
                </a:lnTo>
                <a:lnTo>
                  <a:pt x="5391213" y="132047"/>
                </a:lnTo>
                <a:lnTo>
                  <a:pt x="5366621" y="148674"/>
                </a:lnTo>
                <a:lnTo>
                  <a:pt x="5336591" y="154781"/>
                </a:lnTo>
                <a:close/>
              </a:path>
              <a:path w="6342380" h="154940">
                <a:moveTo>
                  <a:pt x="5645958" y="154781"/>
                </a:moveTo>
                <a:lnTo>
                  <a:pt x="5615928" y="148674"/>
                </a:lnTo>
                <a:lnTo>
                  <a:pt x="5591336" y="132047"/>
                </a:lnTo>
                <a:lnTo>
                  <a:pt x="5574719" y="107440"/>
                </a:lnTo>
                <a:lnTo>
                  <a:pt x="5568616" y="77390"/>
                </a:lnTo>
                <a:lnTo>
                  <a:pt x="5574719" y="47341"/>
                </a:lnTo>
                <a:lnTo>
                  <a:pt x="5591336" y="22733"/>
                </a:lnTo>
                <a:lnTo>
                  <a:pt x="5615928" y="6106"/>
                </a:lnTo>
                <a:lnTo>
                  <a:pt x="5645958" y="0"/>
                </a:lnTo>
                <a:lnTo>
                  <a:pt x="5675989" y="6106"/>
                </a:lnTo>
                <a:lnTo>
                  <a:pt x="5700581" y="22733"/>
                </a:lnTo>
                <a:lnTo>
                  <a:pt x="5717198" y="47341"/>
                </a:lnTo>
                <a:lnTo>
                  <a:pt x="5723300" y="77390"/>
                </a:lnTo>
                <a:lnTo>
                  <a:pt x="5717198" y="107440"/>
                </a:lnTo>
                <a:lnTo>
                  <a:pt x="5700581" y="132047"/>
                </a:lnTo>
                <a:lnTo>
                  <a:pt x="5675989" y="148674"/>
                </a:lnTo>
                <a:lnTo>
                  <a:pt x="5645958" y="154781"/>
                </a:lnTo>
                <a:close/>
              </a:path>
              <a:path w="6342380" h="154940">
                <a:moveTo>
                  <a:pt x="5955326" y="154781"/>
                </a:moveTo>
                <a:lnTo>
                  <a:pt x="5925296" y="148674"/>
                </a:lnTo>
                <a:lnTo>
                  <a:pt x="5900703" y="132047"/>
                </a:lnTo>
                <a:lnTo>
                  <a:pt x="5884087" y="107440"/>
                </a:lnTo>
                <a:lnTo>
                  <a:pt x="5877984" y="77390"/>
                </a:lnTo>
                <a:lnTo>
                  <a:pt x="5884087" y="47341"/>
                </a:lnTo>
                <a:lnTo>
                  <a:pt x="5900703" y="22733"/>
                </a:lnTo>
                <a:lnTo>
                  <a:pt x="5925296" y="6106"/>
                </a:lnTo>
                <a:lnTo>
                  <a:pt x="5955326" y="0"/>
                </a:lnTo>
                <a:lnTo>
                  <a:pt x="5985356" y="6106"/>
                </a:lnTo>
                <a:lnTo>
                  <a:pt x="6009949" y="22733"/>
                </a:lnTo>
                <a:lnTo>
                  <a:pt x="6026565" y="47341"/>
                </a:lnTo>
                <a:lnTo>
                  <a:pt x="6032668" y="77390"/>
                </a:lnTo>
                <a:lnTo>
                  <a:pt x="6026565" y="107440"/>
                </a:lnTo>
                <a:lnTo>
                  <a:pt x="6009949" y="132047"/>
                </a:lnTo>
                <a:lnTo>
                  <a:pt x="5985356" y="148674"/>
                </a:lnTo>
                <a:lnTo>
                  <a:pt x="5955326" y="154781"/>
                </a:lnTo>
                <a:close/>
              </a:path>
              <a:path w="6342380" h="154940">
                <a:moveTo>
                  <a:pt x="6264694" y="154781"/>
                </a:moveTo>
                <a:lnTo>
                  <a:pt x="6234663" y="148674"/>
                </a:lnTo>
                <a:lnTo>
                  <a:pt x="6210071" y="132047"/>
                </a:lnTo>
                <a:lnTo>
                  <a:pt x="6193454" y="107440"/>
                </a:lnTo>
                <a:lnTo>
                  <a:pt x="6187352" y="77390"/>
                </a:lnTo>
                <a:lnTo>
                  <a:pt x="6193454" y="47341"/>
                </a:lnTo>
                <a:lnTo>
                  <a:pt x="6210071" y="22733"/>
                </a:lnTo>
                <a:lnTo>
                  <a:pt x="6234663" y="6106"/>
                </a:lnTo>
                <a:lnTo>
                  <a:pt x="6264694" y="0"/>
                </a:lnTo>
                <a:lnTo>
                  <a:pt x="6294724" y="6106"/>
                </a:lnTo>
                <a:lnTo>
                  <a:pt x="6319316" y="22733"/>
                </a:lnTo>
                <a:lnTo>
                  <a:pt x="6335933" y="47341"/>
                </a:lnTo>
                <a:lnTo>
                  <a:pt x="6342035" y="77390"/>
                </a:lnTo>
                <a:lnTo>
                  <a:pt x="6335933" y="107440"/>
                </a:lnTo>
                <a:lnTo>
                  <a:pt x="6319316" y="132047"/>
                </a:lnTo>
                <a:lnTo>
                  <a:pt x="6294724" y="148674"/>
                </a:lnTo>
                <a:lnTo>
                  <a:pt x="6264694" y="154781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831269" y="9033363"/>
            <a:ext cx="6342380" cy="154940"/>
          </a:xfrm>
          <a:custGeom>
            <a:avLst/>
            <a:gdLst/>
            <a:ahLst/>
            <a:cxnLst/>
            <a:rect l="l" t="t" r="r" b="b"/>
            <a:pathLst>
              <a:path w="6342380" h="154940">
                <a:moveTo>
                  <a:pt x="77341" y="154781"/>
                </a:moveTo>
                <a:lnTo>
                  <a:pt x="47311" y="148674"/>
                </a:lnTo>
                <a:lnTo>
                  <a:pt x="22719" y="132047"/>
                </a:lnTo>
                <a:lnTo>
                  <a:pt x="6102" y="107440"/>
                </a:lnTo>
                <a:lnTo>
                  <a:pt x="0" y="77390"/>
                </a:lnTo>
                <a:lnTo>
                  <a:pt x="6102" y="47341"/>
                </a:lnTo>
                <a:lnTo>
                  <a:pt x="22719" y="22733"/>
                </a:lnTo>
                <a:lnTo>
                  <a:pt x="47311" y="6106"/>
                </a:lnTo>
                <a:lnTo>
                  <a:pt x="77341" y="0"/>
                </a:lnTo>
                <a:lnTo>
                  <a:pt x="107372" y="6106"/>
                </a:lnTo>
                <a:lnTo>
                  <a:pt x="131964" y="22733"/>
                </a:lnTo>
                <a:lnTo>
                  <a:pt x="148581" y="47341"/>
                </a:lnTo>
                <a:lnTo>
                  <a:pt x="154683" y="77390"/>
                </a:lnTo>
                <a:lnTo>
                  <a:pt x="148581" y="107440"/>
                </a:lnTo>
                <a:lnTo>
                  <a:pt x="131964" y="132047"/>
                </a:lnTo>
                <a:lnTo>
                  <a:pt x="107372" y="148674"/>
                </a:lnTo>
                <a:lnTo>
                  <a:pt x="77341" y="154781"/>
                </a:lnTo>
                <a:close/>
              </a:path>
              <a:path w="6342380" h="154940">
                <a:moveTo>
                  <a:pt x="386709" y="154781"/>
                </a:moveTo>
                <a:lnTo>
                  <a:pt x="356679" y="148674"/>
                </a:lnTo>
                <a:lnTo>
                  <a:pt x="332086" y="132047"/>
                </a:lnTo>
                <a:lnTo>
                  <a:pt x="315470" y="107440"/>
                </a:lnTo>
                <a:lnTo>
                  <a:pt x="309367" y="77390"/>
                </a:lnTo>
                <a:lnTo>
                  <a:pt x="315470" y="47341"/>
                </a:lnTo>
                <a:lnTo>
                  <a:pt x="332086" y="22733"/>
                </a:lnTo>
                <a:lnTo>
                  <a:pt x="356679" y="6106"/>
                </a:lnTo>
                <a:lnTo>
                  <a:pt x="386709" y="0"/>
                </a:lnTo>
                <a:lnTo>
                  <a:pt x="416739" y="6106"/>
                </a:lnTo>
                <a:lnTo>
                  <a:pt x="441332" y="22733"/>
                </a:lnTo>
                <a:lnTo>
                  <a:pt x="457948" y="47341"/>
                </a:lnTo>
                <a:lnTo>
                  <a:pt x="464051" y="77390"/>
                </a:lnTo>
                <a:lnTo>
                  <a:pt x="457948" y="107440"/>
                </a:lnTo>
                <a:lnTo>
                  <a:pt x="441332" y="132047"/>
                </a:lnTo>
                <a:lnTo>
                  <a:pt x="416739" y="148674"/>
                </a:lnTo>
                <a:lnTo>
                  <a:pt x="386709" y="154781"/>
                </a:lnTo>
                <a:close/>
              </a:path>
              <a:path w="6342380" h="154940">
                <a:moveTo>
                  <a:pt x="696077" y="154781"/>
                </a:moveTo>
                <a:lnTo>
                  <a:pt x="666046" y="148674"/>
                </a:lnTo>
                <a:lnTo>
                  <a:pt x="641454" y="132047"/>
                </a:lnTo>
                <a:lnTo>
                  <a:pt x="624837" y="107440"/>
                </a:lnTo>
                <a:lnTo>
                  <a:pt x="618735" y="77390"/>
                </a:lnTo>
                <a:lnTo>
                  <a:pt x="624837" y="47341"/>
                </a:lnTo>
                <a:lnTo>
                  <a:pt x="641454" y="22733"/>
                </a:lnTo>
                <a:lnTo>
                  <a:pt x="666046" y="6106"/>
                </a:lnTo>
                <a:lnTo>
                  <a:pt x="696077" y="0"/>
                </a:lnTo>
                <a:lnTo>
                  <a:pt x="726107" y="6106"/>
                </a:lnTo>
                <a:lnTo>
                  <a:pt x="750699" y="22733"/>
                </a:lnTo>
                <a:lnTo>
                  <a:pt x="767316" y="47341"/>
                </a:lnTo>
                <a:lnTo>
                  <a:pt x="773419" y="77390"/>
                </a:lnTo>
                <a:lnTo>
                  <a:pt x="767316" y="107440"/>
                </a:lnTo>
                <a:lnTo>
                  <a:pt x="750699" y="132047"/>
                </a:lnTo>
                <a:lnTo>
                  <a:pt x="726107" y="148674"/>
                </a:lnTo>
                <a:lnTo>
                  <a:pt x="696077" y="154781"/>
                </a:lnTo>
                <a:close/>
              </a:path>
              <a:path w="6342380" h="154940">
                <a:moveTo>
                  <a:pt x="1005444" y="154781"/>
                </a:moveTo>
                <a:lnTo>
                  <a:pt x="975414" y="148674"/>
                </a:lnTo>
                <a:lnTo>
                  <a:pt x="950822" y="132047"/>
                </a:lnTo>
                <a:lnTo>
                  <a:pt x="934205" y="107440"/>
                </a:lnTo>
                <a:lnTo>
                  <a:pt x="928102" y="77390"/>
                </a:lnTo>
                <a:lnTo>
                  <a:pt x="934205" y="47341"/>
                </a:lnTo>
                <a:lnTo>
                  <a:pt x="950822" y="22733"/>
                </a:lnTo>
                <a:lnTo>
                  <a:pt x="975414" y="6106"/>
                </a:lnTo>
                <a:lnTo>
                  <a:pt x="1005444" y="0"/>
                </a:lnTo>
                <a:lnTo>
                  <a:pt x="1035475" y="6106"/>
                </a:lnTo>
                <a:lnTo>
                  <a:pt x="1060067" y="22733"/>
                </a:lnTo>
                <a:lnTo>
                  <a:pt x="1076683" y="47341"/>
                </a:lnTo>
                <a:lnTo>
                  <a:pt x="1082786" y="77390"/>
                </a:lnTo>
                <a:lnTo>
                  <a:pt x="1076683" y="107440"/>
                </a:lnTo>
                <a:lnTo>
                  <a:pt x="1060067" y="132047"/>
                </a:lnTo>
                <a:lnTo>
                  <a:pt x="1035475" y="148674"/>
                </a:lnTo>
                <a:lnTo>
                  <a:pt x="1005444" y="154781"/>
                </a:lnTo>
                <a:close/>
              </a:path>
              <a:path w="6342380" h="154940">
                <a:moveTo>
                  <a:pt x="1314812" y="154781"/>
                </a:moveTo>
                <a:lnTo>
                  <a:pt x="1284781" y="148674"/>
                </a:lnTo>
                <a:lnTo>
                  <a:pt x="1260189" y="132047"/>
                </a:lnTo>
                <a:lnTo>
                  <a:pt x="1243573" y="107440"/>
                </a:lnTo>
                <a:lnTo>
                  <a:pt x="1237470" y="77390"/>
                </a:lnTo>
                <a:lnTo>
                  <a:pt x="1243573" y="47341"/>
                </a:lnTo>
                <a:lnTo>
                  <a:pt x="1260189" y="22733"/>
                </a:lnTo>
                <a:lnTo>
                  <a:pt x="1284781" y="6106"/>
                </a:lnTo>
                <a:lnTo>
                  <a:pt x="1314812" y="0"/>
                </a:lnTo>
                <a:lnTo>
                  <a:pt x="1344842" y="6106"/>
                </a:lnTo>
                <a:lnTo>
                  <a:pt x="1369435" y="22733"/>
                </a:lnTo>
                <a:lnTo>
                  <a:pt x="1386051" y="47341"/>
                </a:lnTo>
                <a:lnTo>
                  <a:pt x="1392154" y="77390"/>
                </a:lnTo>
                <a:lnTo>
                  <a:pt x="1386051" y="107440"/>
                </a:lnTo>
                <a:lnTo>
                  <a:pt x="1369435" y="132047"/>
                </a:lnTo>
                <a:lnTo>
                  <a:pt x="1344842" y="148674"/>
                </a:lnTo>
                <a:lnTo>
                  <a:pt x="1314812" y="154781"/>
                </a:lnTo>
                <a:close/>
              </a:path>
              <a:path w="6342380" h="154940">
                <a:moveTo>
                  <a:pt x="1624179" y="154781"/>
                </a:moveTo>
                <a:lnTo>
                  <a:pt x="1594149" y="148674"/>
                </a:lnTo>
                <a:lnTo>
                  <a:pt x="1569557" y="132047"/>
                </a:lnTo>
                <a:lnTo>
                  <a:pt x="1552940" y="107440"/>
                </a:lnTo>
                <a:lnTo>
                  <a:pt x="1546838" y="77390"/>
                </a:lnTo>
                <a:lnTo>
                  <a:pt x="1552940" y="47341"/>
                </a:lnTo>
                <a:lnTo>
                  <a:pt x="1569557" y="22733"/>
                </a:lnTo>
                <a:lnTo>
                  <a:pt x="1594149" y="6106"/>
                </a:lnTo>
                <a:lnTo>
                  <a:pt x="1624179" y="0"/>
                </a:lnTo>
                <a:lnTo>
                  <a:pt x="1654210" y="6106"/>
                </a:lnTo>
                <a:lnTo>
                  <a:pt x="1678802" y="22733"/>
                </a:lnTo>
                <a:lnTo>
                  <a:pt x="1695419" y="47341"/>
                </a:lnTo>
                <a:lnTo>
                  <a:pt x="1701521" y="77390"/>
                </a:lnTo>
                <a:lnTo>
                  <a:pt x="1695419" y="107440"/>
                </a:lnTo>
                <a:lnTo>
                  <a:pt x="1678802" y="132047"/>
                </a:lnTo>
                <a:lnTo>
                  <a:pt x="1654210" y="148674"/>
                </a:lnTo>
                <a:lnTo>
                  <a:pt x="1624179" y="154781"/>
                </a:lnTo>
                <a:close/>
              </a:path>
              <a:path w="6342380" h="154940">
                <a:moveTo>
                  <a:pt x="1933547" y="154781"/>
                </a:moveTo>
                <a:lnTo>
                  <a:pt x="1903517" y="148674"/>
                </a:lnTo>
                <a:lnTo>
                  <a:pt x="1878924" y="132047"/>
                </a:lnTo>
                <a:lnTo>
                  <a:pt x="1862308" y="107440"/>
                </a:lnTo>
                <a:lnTo>
                  <a:pt x="1856205" y="77390"/>
                </a:lnTo>
                <a:lnTo>
                  <a:pt x="1862308" y="47341"/>
                </a:lnTo>
                <a:lnTo>
                  <a:pt x="1878924" y="22733"/>
                </a:lnTo>
                <a:lnTo>
                  <a:pt x="1903517" y="6106"/>
                </a:lnTo>
                <a:lnTo>
                  <a:pt x="1933547" y="0"/>
                </a:lnTo>
                <a:lnTo>
                  <a:pt x="1963577" y="6106"/>
                </a:lnTo>
                <a:lnTo>
                  <a:pt x="1988170" y="22733"/>
                </a:lnTo>
                <a:lnTo>
                  <a:pt x="2004786" y="47341"/>
                </a:lnTo>
                <a:lnTo>
                  <a:pt x="2010889" y="77390"/>
                </a:lnTo>
                <a:lnTo>
                  <a:pt x="2004786" y="107440"/>
                </a:lnTo>
                <a:lnTo>
                  <a:pt x="1988170" y="132047"/>
                </a:lnTo>
                <a:lnTo>
                  <a:pt x="1963577" y="148674"/>
                </a:lnTo>
                <a:lnTo>
                  <a:pt x="1933547" y="154781"/>
                </a:lnTo>
                <a:close/>
              </a:path>
              <a:path w="6342380" h="154940">
                <a:moveTo>
                  <a:pt x="2242915" y="154781"/>
                </a:moveTo>
                <a:lnTo>
                  <a:pt x="2212884" y="148674"/>
                </a:lnTo>
                <a:lnTo>
                  <a:pt x="2188292" y="132047"/>
                </a:lnTo>
                <a:lnTo>
                  <a:pt x="2171676" y="107440"/>
                </a:lnTo>
                <a:lnTo>
                  <a:pt x="2165573" y="77390"/>
                </a:lnTo>
                <a:lnTo>
                  <a:pt x="2171676" y="47341"/>
                </a:lnTo>
                <a:lnTo>
                  <a:pt x="2188292" y="22733"/>
                </a:lnTo>
                <a:lnTo>
                  <a:pt x="2212884" y="6106"/>
                </a:lnTo>
                <a:lnTo>
                  <a:pt x="2242915" y="0"/>
                </a:lnTo>
                <a:lnTo>
                  <a:pt x="2272945" y="6106"/>
                </a:lnTo>
                <a:lnTo>
                  <a:pt x="2297537" y="22733"/>
                </a:lnTo>
                <a:lnTo>
                  <a:pt x="2314154" y="47341"/>
                </a:lnTo>
                <a:lnTo>
                  <a:pt x="2320257" y="77390"/>
                </a:lnTo>
                <a:lnTo>
                  <a:pt x="2314154" y="107440"/>
                </a:lnTo>
                <a:lnTo>
                  <a:pt x="2297537" y="132047"/>
                </a:lnTo>
                <a:lnTo>
                  <a:pt x="2272945" y="148674"/>
                </a:lnTo>
                <a:lnTo>
                  <a:pt x="2242915" y="154781"/>
                </a:lnTo>
                <a:close/>
              </a:path>
              <a:path w="6342380" h="154940">
                <a:moveTo>
                  <a:pt x="2552282" y="154781"/>
                </a:moveTo>
                <a:lnTo>
                  <a:pt x="2522252" y="148674"/>
                </a:lnTo>
                <a:lnTo>
                  <a:pt x="2497660" y="132047"/>
                </a:lnTo>
                <a:lnTo>
                  <a:pt x="2481043" y="107440"/>
                </a:lnTo>
                <a:lnTo>
                  <a:pt x="2474940" y="77390"/>
                </a:lnTo>
                <a:lnTo>
                  <a:pt x="2481043" y="47341"/>
                </a:lnTo>
                <a:lnTo>
                  <a:pt x="2497660" y="22733"/>
                </a:lnTo>
                <a:lnTo>
                  <a:pt x="2522252" y="6106"/>
                </a:lnTo>
                <a:lnTo>
                  <a:pt x="2552282" y="0"/>
                </a:lnTo>
                <a:lnTo>
                  <a:pt x="2582313" y="6106"/>
                </a:lnTo>
                <a:lnTo>
                  <a:pt x="2606905" y="22733"/>
                </a:lnTo>
                <a:lnTo>
                  <a:pt x="2623521" y="47341"/>
                </a:lnTo>
                <a:lnTo>
                  <a:pt x="2629624" y="77390"/>
                </a:lnTo>
                <a:lnTo>
                  <a:pt x="2623521" y="107440"/>
                </a:lnTo>
                <a:lnTo>
                  <a:pt x="2606905" y="132047"/>
                </a:lnTo>
                <a:lnTo>
                  <a:pt x="2582313" y="148674"/>
                </a:lnTo>
                <a:lnTo>
                  <a:pt x="2552282" y="154781"/>
                </a:lnTo>
                <a:close/>
              </a:path>
              <a:path w="6342380" h="154940">
                <a:moveTo>
                  <a:pt x="2861650" y="154781"/>
                </a:moveTo>
                <a:lnTo>
                  <a:pt x="2831619" y="148674"/>
                </a:lnTo>
                <a:lnTo>
                  <a:pt x="2807027" y="132047"/>
                </a:lnTo>
                <a:lnTo>
                  <a:pt x="2790411" y="107440"/>
                </a:lnTo>
                <a:lnTo>
                  <a:pt x="2784308" y="77390"/>
                </a:lnTo>
                <a:lnTo>
                  <a:pt x="2790411" y="47341"/>
                </a:lnTo>
                <a:lnTo>
                  <a:pt x="2807027" y="22733"/>
                </a:lnTo>
                <a:lnTo>
                  <a:pt x="2831619" y="6106"/>
                </a:lnTo>
                <a:lnTo>
                  <a:pt x="2861650" y="0"/>
                </a:lnTo>
                <a:lnTo>
                  <a:pt x="2891680" y="6106"/>
                </a:lnTo>
                <a:lnTo>
                  <a:pt x="2916273" y="22733"/>
                </a:lnTo>
                <a:lnTo>
                  <a:pt x="2932889" y="47341"/>
                </a:lnTo>
                <a:lnTo>
                  <a:pt x="2938992" y="77390"/>
                </a:lnTo>
                <a:lnTo>
                  <a:pt x="2932889" y="107440"/>
                </a:lnTo>
                <a:lnTo>
                  <a:pt x="2916273" y="132047"/>
                </a:lnTo>
                <a:lnTo>
                  <a:pt x="2891680" y="148674"/>
                </a:lnTo>
                <a:lnTo>
                  <a:pt x="2861650" y="154781"/>
                </a:lnTo>
                <a:close/>
              </a:path>
              <a:path w="6342380" h="154940">
                <a:moveTo>
                  <a:pt x="3171017" y="154781"/>
                </a:moveTo>
                <a:lnTo>
                  <a:pt x="3140987" y="148674"/>
                </a:lnTo>
                <a:lnTo>
                  <a:pt x="3116395" y="132047"/>
                </a:lnTo>
                <a:lnTo>
                  <a:pt x="3099778" y="107440"/>
                </a:lnTo>
                <a:lnTo>
                  <a:pt x="3093676" y="77390"/>
                </a:lnTo>
                <a:lnTo>
                  <a:pt x="3099778" y="47341"/>
                </a:lnTo>
                <a:lnTo>
                  <a:pt x="3116395" y="22733"/>
                </a:lnTo>
                <a:lnTo>
                  <a:pt x="3140987" y="6106"/>
                </a:lnTo>
                <a:lnTo>
                  <a:pt x="3171017" y="0"/>
                </a:lnTo>
                <a:lnTo>
                  <a:pt x="3201048" y="6106"/>
                </a:lnTo>
                <a:lnTo>
                  <a:pt x="3225640" y="22733"/>
                </a:lnTo>
                <a:lnTo>
                  <a:pt x="3242257" y="47341"/>
                </a:lnTo>
                <a:lnTo>
                  <a:pt x="3248359" y="77390"/>
                </a:lnTo>
                <a:lnTo>
                  <a:pt x="3242257" y="107440"/>
                </a:lnTo>
                <a:lnTo>
                  <a:pt x="3225640" y="132047"/>
                </a:lnTo>
                <a:lnTo>
                  <a:pt x="3201048" y="148674"/>
                </a:lnTo>
                <a:lnTo>
                  <a:pt x="3171017" y="154781"/>
                </a:lnTo>
                <a:close/>
              </a:path>
              <a:path w="6342380" h="154940">
                <a:moveTo>
                  <a:pt x="3480385" y="154781"/>
                </a:moveTo>
                <a:lnTo>
                  <a:pt x="3450355" y="148674"/>
                </a:lnTo>
                <a:lnTo>
                  <a:pt x="3425762" y="132047"/>
                </a:lnTo>
                <a:lnTo>
                  <a:pt x="3409146" y="107440"/>
                </a:lnTo>
                <a:lnTo>
                  <a:pt x="3403043" y="77390"/>
                </a:lnTo>
                <a:lnTo>
                  <a:pt x="3409146" y="47341"/>
                </a:lnTo>
                <a:lnTo>
                  <a:pt x="3425762" y="22733"/>
                </a:lnTo>
                <a:lnTo>
                  <a:pt x="3450355" y="6106"/>
                </a:lnTo>
                <a:lnTo>
                  <a:pt x="3480385" y="0"/>
                </a:lnTo>
                <a:lnTo>
                  <a:pt x="3510416" y="6106"/>
                </a:lnTo>
                <a:lnTo>
                  <a:pt x="3535008" y="22733"/>
                </a:lnTo>
                <a:lnTo>
                  <a:pt x="3551624" y="47341"/>
                </a:lnTo>
                <a:lnTo>
                  <a:pt x="3557727" y="77390"/>
                </a:lnTo>
                <a:lnTo>
                  <a:pt x="3551624" y="107440"/>
                </a:lnTo>
                <a:lnTo>
                  <a:pt x="3535008" y="132047"/>
                </a:lnTo>
                <a:lnTo>
                  <a:pt x="3510416" y="148674"/>
                </a:lnTo>
                <a:lnTo>
                  <a:pt x="3480385" y="154781"/>
                </a:lnTo>
                <a:close/>
              </a:path>
              <a:path w="6342380" h="154940">
                <a:moveTo>
                  <a:pt x="3789753" y="154781"/>
                </a:moveTo>
                <a:lnTo>
                  <a:pt x="3759722" y="148674"/>
                </a:lnTo>
                <a:lnTo>
                  <a:pt x="3735130" y="132047"/>
                </a:lnTo>
                <a:lnTo>
                  <a:pt x="3718514" y="107440"/>
                </a:lnTo>
                <a:lnTo>
                  <a:pt x="3712411" y="77390"/>
                </a:lnTo>
                <a:lnTo>
                  <a:pt x="3718514" y="47341"/>
                </a:lnTo>
                <a:lnTo>
                  <a:pt x="3735130" y="22733"/>
                </a:lnTo>
                <a:lnTo>
                  <a:pt x="3759722" y="6106"/>
                </a:lnTo>
                <a:lnTo>
                  <a:pt x="3789753" y="0"/>
                </a:lnTo>
                <a:lnTo>
                  <a:pt x="3819783" y="6106"/>
                </a:lnTo>
                <a:lnTo>
                  <a:pt x="3844375" y="22733"/>
                </a:lnTo>
                <a:lnTo>
                  <a:pt x="3860992" y="47341"/>
                </a:lnTo>
                <a:lnTo>
                  <a:pt x="3867095" y="77390"/>
                </a:lnTo>
                <a:lnTo>
                  <a:pt x="3860992" y="107440"/>
                </a:lnTo>
                <a:lnTo>
                  <a:pt x="3844375" y="132047"/>
                </a:lnTo>
                <a:lnTo>
                  <a:pt x="3819783" y="148674"/>
                </a:lnTo>
                <a:lnTo>
                  <a:pt x="3789753" y="154781"/>
                </a:lnTo>
                <a:close/>
              </a:path>
              <a:path w="6342380" h="154940">
                <a:moveTo>
                  <a:pt x="4099120" y="154781"/>
                </a:moveTo>
                <a:lnTo>
                  <a:pt x="4069090" y="148674"/>
                </a:lnTo>
                <a:lnTo>
                  <a:pt x="4044498" y="132047"/>
                </a:lnTo>
                <a:lnTo>
                  <a:pt x="4027881" y="107440"/>
                </a:lnTo>
                <a:lnTo>
                  <a:pt x="4021778" y="77390"/>
                </a:lnTo>
                <a:lnTo>
                  <a:pt x="4027881" y="47341"/>
                </a:lnTo>
                <a:lnTo>
                  <a:pt x="4044498" y="22733"/>
                </a:lnTo>
                <a:lnTo>
                  <a:pt x="4069090" y="6106"/>
                </a:lnTo>
                <a:lnTo>
                  <a:pt x="4099120" y="0"/>
                </a:lnTo>
                <a:lnTo>
                  <a:pt x="4129151" y="6106"/>
                </a:lnTo>
                <a:lnTo>
                  <a:pt x="4153743" y="22733"/>
                </a:lnTo>
                <a:lnTo>
                  <a:pt x="4170359" y="47341"/>
                </a:lnTo>
                <a:lnTo>
                  <a:pt x="4176462" y="77390"/>
                </a:lnTo>
                <a:lnTo>
                  <a:pt x="4170359" y="107440"/>
                </a:lnTo>
                <a:lnTo>
                  <a:pt x="4153743" y="132047"/>
                </a:lnTo>
                <a:lnTo>
                  <a:pt x="4129151" y="148674"/>
                </a:lnTo>
                <a:lnTo>
                  <a:pt x="4099120" y="154781"/>
                </a:lnTo>
                <a:close/>
              </a:path>
              <a:path w="6342380" h="154940">
                <a:moveTo>
                  <a:pt x="4408488" y="154781"/>
                </a:moveTo>
                <a:lnTo>
                  <a:pt x="4378458" y="148674"/>
                </a:lnTo>
                <a:lnTo>
                  <a:pt x="4353865" y="132047"/>
                </a:lnTo>
                <a:lnTo>
                  <a:pt x="4337249" y="107440"/>
                </a:lnTo>
                <a:lnTo>
                  <a:pt x="4331146" y="77390"/>
                </a:lnTo>
                <a:lnTo>
                  <a:pt x="4337249" y="47341"/>
                </a:lnTo>
                <a:lnTo>
                  <a:pt x="4353865" y="22733"/>
                </a:lnTo>
                <a:lnTo>
                  <a:pt x="4378458" y="6106"/>
                </a:lnTo>
                <a:lnTo>
                  <a:pt x="4408488" y="0"/>
                </a:lnTo>
                <a:lnTo>
                  <a:pt x="4438518" y="6106"/>
                </a:lnTo>
                <a:lnTo>
                  <a:pt x="4463111" y="22733"/>
                </a:lnTo>
                <a:lnTo>
                  <a:pt x="4479727" y="47341"/>
                </a:lnTo>
                <a:lnTo>
                  <a:pt x="4485830" y="77390"/>
                </a:lnTo>
                <a:lnTo>
                  <a:pt x="4479727" y="107440"/>
                </a:lnTo>
                <a:lnTo>
                  <a:pt x="4463111" y="132047"/>
                </a:lnTo>
                <a:lnTo>
                  <a:pt x="4438518" y="148674"/>
                </a:lnTo>
                <a:lnTo>
                  <a:pt x="4408488" y="154781"/>
                </a:lnTo>
                <a:close/>
              </a:path>
              <a:path w="6342380" h="154940">
                <a:moveTo>
                  <a:pt x="4717856" y="154781"/>
                </a:moveTo>
                <a:lnTo>
                  <a:pt x="4687825" y="148674"/>
                </a:lnTo>
                <a:lnTo>
                  <a:pt x="4663233" y="132047"/>
                </a:lnTo>
                <a:lnTo>
                  <a:pt x="4646616" y="107440"/>
                </a:lnTo>
                <a:lnTo>
                  <a:pt x="4640514" y="77390"/>
                </a:lnTo>
                <a:lnTo>
                  <a:pt x="4646616" y="47341"/>
                </a:lnTo>
                <a:lnTo>
                  <a:pt x="4663233" y="22733"/>
                </a:lnTo>
                <a:lnTo>
                  <a:pt x="4687825" y="6106"/>
                </a:lnTo>
                <a:lnTo>
                  <a:pt x="4717856" y="0"/>
                </a:lnTo>
                <a:lnTo>
                  <a:pt x="4747886" y="6106"/>
                </a:lnTo>
                <a:lnTo>
                  <a:pt x="4772478" y="22733"/>
                </a:lnTo>
                <a:lnTo>
                  <a:pt x="4789095" y="47341"/>
                </a:lnTo>
                <a:lnTo>
                  <a:pt x="4795197" y="77390"/>
                </a:lnTo>
                <a:lnTo>
                  <a:pt x="4789095" y="107440"/>
                </a:lnTo>
                <a:lnTo>
                  <a:pt x="4772478" y="132047"/>
                </a:lnTo>
                <a:lnTo>
                  <a:pt x="4747886" y="148674"/>
                </a:lnTo>
                <a:lnTo>
                  <a:pt x="4717856" y="154781"/>
                </a:lnTo>
                <a:close/>
              </a:path>
              <a:path w="6342380" h="154940">
                <a:moveTo>
                  <a:pt x="5027223" y="154781"/>
                </a:moveTo>
                <a:lnTo>
                  <a:pt x="4997193" y="148674"/>
                </a:lnTo>
                <a:lnTo>
                  <a:pt x="4972600" y="132047"/>
                </a:lnTo>
                <a:lnTo>
                  <a:pt x="4955984" y="107440"/>
                </a:lnTo>
                <a:lnTo>
                  <a:pt x="4949881" y="77390"/>
                </a:lnTo>
                <a:lnTo>
                  <a:pt x="4955984" y="47341"/>
                </a:lnTo>
                <a:lnTo>
                  <a:pt x="4972600" y="22733"/>
                </a:lnTo>
                <a:lnTo>
                  <a:pt x="4997193" y="6106"/>
                </a:lnTo>
                <a:lnTo>
                  <a:pt x="5027223" y="0"/>
                </a:lnTo>
                <a:lnTo>
                  <a:pt x="5057254" y="6106"/>
                </a:lnTo>
                <a:lnTo>
                  <a:pt x="5081846" y="22733"/>
                </a:lnTo>
                <a:lnTo>
                  <a:pt x="5098462" y="47341"/>
                </a:lnTo>
                <a:lnTo>
                  <a:pt x="5104565" y="77390"/>
                </a:lnTo>
                <a:lnTo>
                  <a:pt x="5098462" y="107440"/>
                </a:lnTo>
                <a:lnTo>
                  <a:pt x="5081846" y="132047"/>
                </a:lnTo>
                <a:lnTo>
                  <a:pt x="5057254" y="148674"/>
                </a:lnTo>
                <a:lnTo>
                  <a:pt x="5027223" y="154781"/>
                </a:lnTo>
                <a:close/>
              </a:path>
              <a:path w="6342380" h="154940">
                <a:moveTo>
                  <a:pt x="5336591" y="154781"/>
                </a:moveTo>
                <a:lnTo>
                  <a:pt x="5306560" y="148674"/>
                </a:lnTo>
                <a:lnTo>
                  <a:pt x="5281968" y="132047"/>
                </a:lnTo>
                <a:lnTo>
                  <a:pt x="5265352" y="107440"/>
                </a:lnTo>
                <a:lnTo>
                  <a:pt x="5259249" y="77390"/>
                </a:lnTo>
                <a:lnTo>
                  <a:pt x="5265352" y="47341"/>
                </a:lnTo>
                <a:lnTo>
                  <a:pt x="5281968" y="22733"/>
                </a:lnTo>
                <a:lnTo>
                  <a:pt x="5306560" y="6106"/>
                </a:lnTo>
                <a:lnTo>
                  <a:pt x="5336591" y="0"/>
                </a:lnTo>
                <a:lnTo>
                  <a:pt x="5366621" y="6106"/>
                </a:lnTo>
                <a:lnTo>
                  <a:pt x="5391213" y="22733"/>
                </a:lnTo>
                <a:lnTo>
                  <a:pt x="5407830" y="47341"/>
                </a:lnTo>
                <a:lnTo>
                  <a:pt x="5413933" y="77390"/>
                </a:lnTo>
                <a:lnTo>
                  <a:pt x="5407830" y="107440"/>
                </a:lnTo>
                <a:lnTo>
                  <a:pt x="5391213" y="132047"/>
                </a:lnTo>
                <a:lnTo>
                  <a:pt x="5366621" y="148674"/>
                </a:lnTo>
                <a:lnTo>
                  <a:pt x="5336591" y="154781"/>
                </a:lnTo>
                <a:close/>
              </a:path>
              <a:path w="6342380" h="154940">
                <a:moveTo>
                  <a:pt x="5645958" y="154781"/>
                </a:moveTo>
                <a:lnTo>
                  <a:pt x="5615928" y="148674"/>
                </a:lnTo>
                <a:lnTo>
                  <a:pt x="5591336" y="132047"/>
                </a:lnTo>
                <a:lnTo>
                  <a:pt x="5574719" y="107440"/>
                </a:lnTo>
                <a:lnTo>
                  <a:pt x="5568616" y="77390"/>
                </a:lnTo>
                <a:lnTo>
                  <a:pt x="5574719" y="47341"/>
                </a:lnTo>
                <a:lnTo>
                  <a:pt x="5591336" y="22733"/>
                </a:lnTo>
                <a:lnTo>
                  <a:pt x="5615928" y="6106"/>
                </a:lnTo>
                <a:lnTo>
                  <a:pt x="5645958" y="0"/>
                </a:lnTo>
                <a:lnTo>
                  <a:pt x="5675989" y="6106"/>
                </a:lnTo>
                <a:lnTo>
                  <a:pt x="5700581" y="22733"/>
                </a:lnTo>
                <a:lnTo>
                  <a:pt x="5717198" y="47341"/>
                </a:lnTo>
                <a:lnTo>
                  <a:pt x="5723300" y="77390"/>
                </a:lnTo>
                <a:lnTo>
                  <a:pt x="5717198" y="107440"/>
                </a:lnTo>
                <a:lnTo>
                  <a:pt x="5700581" y="132047"/>
                </a:lnTo>
                <a:lnTo>
                  <a:pt x="5675989" y="148674"/>
                </a:lnTo>
                <a:lnTo>
                  <a:pt x="5645958" y="154781"/>
                </a:lnTo>
                <a:close/>
              </a:path>
              <a:path w="6342380" h="154940">
                <a:moveTo>
                  <a:pt x="5955326" y="154781"/>
                </a:moveTo>
                <a:lnTo>
                  <a:pt x="5925296" y="148674"/>
                </a:lnTo>
                <a:lnTo>
                  <a:pt x="5900703" y="132047"/>
                </a:lnTo>
                <a:lnTo>
                  <a:pt x="5884087" y="107440"/>
                </a:lnTo>
                <a:lnTo>
                  <a:pt x="5877984" y="77390"/>
                </a:lnTo>
                <a:lnTo>
                  <a:pt x="5884087" y="47341"/>
                </a:lnTo>
                <a:lnTo>
                  <a:pt x="5900703" y="22733"/>
                </a:lnTo>
                <a:lnTo>
                  <a:pt x="5925296" y="6106"/>
                </a:lnTo>
                <a:lnTo>
                  <a:pt x="5955326" y="0"/>
                </a:lnTo>
                <a:lnTo>
                  <a:pt x="5985356" y="6106"/>
                </a:lnTo>
                <a:lnTo>
                  <a:pt x="6009949" y="22733"/>
                </a:lnTo>
                <a:lnTo>
                  <a:pt x="6026565" y="47341"/>
                </a:lnTo>
                <a:lnTo>
                  <a:pt x="6032668" y="77390"/>
                </a:lnTo>
                <a:lnTo>
                  <a:pt x="6026565" y="107440"/>
                </a:lnTo>
                <a:lnTo>
                  <a:pt x="6009949" y="132047"/>
                </a:lnTo>
                <a:lnTo>
                  <a:pt x="5985356" y="148674"/>
                </a:lnTo>
                <a:lnTo>
                  <a:pt x="5955326" y="154781"/>
                </a:lnTo>
                <a:close/>
              </a:path>
              <a:path w="6342380" h="154940">
                <a:moveTo>
                  <a:pt x="6264694" y="154781"/>
                </a:moveTo>
                <a:lnTo>
                  <a:pt x="6234663" y="148674"/>
                </a:lnTo>
                <a:lnTo>
                  <a:pt x="6210071" y="132047"/>
                </a:lnTo>
                <a:lnTo>
                  <a:pt x="6193454" y="107440"/>
                </a:lnTo>
                <a:lnTo>
                  <a:pt x="6187352" y="77390"/>
                </a:lnTo>
                <a:lnTo>
                  <a:pt x="6193454" y="47341"/>
                </a:lnTo>
                <a:lnTo>
                  <a:pt x="6210071" y="22733"/>
                </a:lnTo>
                <a:lnTo>
                  <a:pt x="6234663" y="6106"/>
                </a:lnTo>
                <a:lnTo>
                  <a:pt x="6264694" y="0"/>
                </a:lnTo>
                <a:lnTo>
                  <a:pt x="6294724" y="6106"/>
                </a:lnTo>
                <a:lnTo>
                  <a:pt x="6319316" y="22733"/>
                </a:lnTo>
                <a:lnTo>
                  <a:pt x="6335933" y="47341"/>
                </a:lnTo>
                <a:lnTo>
                  <a:pt x="6342035" y="77390"/>
                </a:lnTo>
                <a:lnTo>
                  <a:pt x="6335933" y="107440"/>
                </a:lnTo>
                <a:lnTo>
                  <a:pt x="6319316" y="132047"/>
                </a:lnTo>
                <a:lnTo>
                  <a:pt x="6294724" y="148674"/>
                </a:lnTo>
                <a:lnTo>
                  <a:pt x="6264694" y="154781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2514600" y="800100"/>
            <a:ext cx="138684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i="0" cap="all" dirty="0" smtClean="0">
                <a:solidFill>
                  <a:srgbClr val="B23634"/>
                </a:solidFill>
              </a:rPr>
              <a:t>«Т-компетенции» ГЧП специалиста</a:t>
            </a:r>
            <a:endParaRPr lang="ru-RU" sz="2800" b="1" i="0" cap="all" dirty="0">
              <a:solidFill>
                <a:srgbClr val="B23634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417615911"/>
              </p:ext>
            </p:extLst>
          </p:nvPr>
        </p:nvGraphicFramePr>
        <p:xfrm>
          <a:off x="493298" y="1834269"/>
          <a:ext cx="6781799" cy="665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720438" y="2222549"/>
            <a:ext cx="11049000" cy="618630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200" b="1" cap="all" dirty="0" smtClean="0">
                <a:solidFill>
                  <a:srgbClr val="334059"/>
                </a:solidFill>
              </a:rPr>
              <a:t>ГЧП специалист- Универсал, к какой бы  профессиональной сфере он не относился (юрист, экономист, менеджер, аналитик, инженер).  Он глубоко разбирается в своей области, а также ему нужны знания в других сферах, умение слушать и слышать «смежников» по проекту.</a:t>
            </a:r>
          </a:p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rgbClr val="334059"/>
                </a:solidFill>
              </a:rPr>
              <a:t>Набор компетенций ГЧП специалиста не статичен,  а динамичен.  Он трансформируется от проекта к проекту и на разных его этапах. Поэтому мы не увидим двух одинаковых по описанию вакансий, даже на одну и ту же позицию.  Почему? </a:t>
            </a:r>
          </a:p>
          <a:p>
            <a:pPr>
              <a:lnSpc>
                <a:spcPct val="150000"/>
              </a:lnSpc>
            </a:pPr>
            <a:endParaRPr lang="ru-RU" sz="2200" dirty="0" smtClean="0">
              <a:solidFill>
                <a:srgbClr val="334059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rgbClr val="334059"/>
                </a:solidFill>
              </a:rPr>
              <a:t>Легче всего объяснить с помощью концепции </a:t>
            </a:r>
            <a:r>
              <a:rPr lang="ru-RU" sz="2200" dirty="0" smtClean="0">
                <a:solidFill>
                  <a:srgbClr val="334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«Т-компетенций», которая приходит на смену </a:t>
            </a:r>
            <a:r>
              <a:rPr lang="en-US" sz="2200" dirty="0" smtClean="0">
                <a:solidFill>
                  <a:srgbClr val="33405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Hard &amp; soft skills.</a:t>
            </a:r>
            <a:endParaRPr lang="ru-RU" sz="2200" dirty="0" smtClean="0">
              <a:solidFill>
                <a:srgbClr val="33405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ru-RU" sz="2200" dirty="0" smtClean="0">
                <a:solidFill>
                  <a:srgbClr val="334059"/>
                </a:solidFill>
              </a:rPr>
              <a:t>Вертикальная линия может перемещаться в пределах вашей «горизонтальной платформы», это и происходит при смене проекта, роли в нем, или сферы деятельности.</a:t>
            </a:r>
            <a:endParaRPr lang="ru-RU" sz="2200" dirty="0">
              <a:solidFill>
                <a:srgbClr val="3340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158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9286" y="9248458"/>
            <a:ext cx="500681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690" dirty="0">
                <a:solidFill>
                  <a:srgbClr val="A6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/>
              </a:rPr>
              <a:t>Online </a:t>
            </a:r>
            <a:r>
              <a:rPr sz="4400" spc="-805" dirty="0">
                <a:solidFill>
                  <a:srgbClr val="A6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/>
              </a:rPr>
              <a:t>Forum</a:t>
            </a:r>
            <a:r>
              <a:rPr sz="4400" spc="-475" dirty="0">
                <a:solidFill>
                  <a:srgbClr val="A6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/>
              </a:rPr>
              <a:t> </a:t>
            </a:r>
            <a:r>
              <a:rPr sz="4400" spc="-844" dirty="0">
                <a:solidFill>
                  <a:srgbClr val="A6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/>
              </a:rPr>
              <a:t>PPP</a:t>
            </a:r>
            <a:endParaRPr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87878" y="9093362"/>
            <a:ext cx="7511415" cy="1000125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sz="2850" b="1" spc="-195" dirty="0">
                <a:solidFill>
                  <a:srgbClr val="535353"/>
                </a:solidFill>
                <a:latin typeface="Verdana"/>
                <a:cs typeface="Verdana"/>
              </a:rPr>
              <a:t>2-</a:t>
            </a:r>
            <a:r>
              <a:rPr sz="2850" spc="-195" dirty="0">
                <a:solidFill>
                  <a:srgbClr val="535353"/>
                </a:solidFill>
                <a:latin typeface="Arial Black"/>
                <a:cs typeface="Arial Black"/>
              </a:rPr>
              <a:t>ой </a:t>
            </a:r>
            <a:r>
              <a:rPr sz="2850" spc="-360" dirty="0" err="1" smtClean="0">
                <a:solidFill>
                  <a:srgbClr val="535353"/>
                </a:solidFill>
                <a:latin typeface="Arial Black"/>
                <a:cs typeface="Arial Black"/>
              </a:rPr>
              <a:t>Инвестиционный</a:t>
            </a:r>
            <a:r>
              <a:rPr lang="ru-RU" sz="2850" spc="-360" dirty="0" smtClean="0">
                <a:solidFill>
                  <a:srgbClr val="535353"/>
                </a:solidFill>
                <a:latin typeface="Arial Black"/>
                <a:cs typeface="Arial Black"/>
              </a:rPr>
              <a:t> </a:t>
            </a:r>
            <a:r>
              <a:rPr sz="2850" spc="-730" dirty="0" smtClean="0">
                <a:solidFill>
                  <a:srgbClr val="535353"/>
                </a:solidFill>
                <a:latin typeface="Arial Black"/>
                <a:cs typeface="Arial Black"/>
              </a:rPr>
              <a:t> </a:t>
            </a:r>
            <a:r>
              <a:rPr sz="2850" spc="-459" dirty="0" err="1">
                <a:solidFill>
                  <a:srgbClr val="535353"/>
                </a:solidFill>
                <a:latin typeface="Arial Black"/>
                <a:cs typeface="Arial Black"/>
              </a:rPr>
              <a:t>форум</a:t>
            </a:r>
            <a:r>
              <a:rPr sz="2850" spc="-459" dirty="0">
                <a:solidFill>
                  <a:srgbClr val="535353"/>
                </a:solidFill>
                <a:latin typeface="Arial Black"/>
                <a:cs typeface="Arial Black"/>
              </a:rPr>
              <a:t> </a:t>
            </a:r>
            <a:r>
              <a:rPr lang="ru-RU" sz="2850" spc="-459" dirty="0" smtClean="0">
                <a:solidFill>
                  <a:srgbClr val="535353"/>
                </a:solidFill>
                <a:latin typeface="Arial Black"/>
                <a:cs typeface="Arial Black"/>
              </a:rPr>
              <a:t> </a:t>
            </a:r>
            <a:r>
              <a:rPr sz="2850" spc="-434" dirty="0" smtClean="0">
                <a:solidFill>
                  <a:srgbClr val="535353"/>
                </a:solidFill>
                <a:latin typeface="Arial Black"/>
                <a:cs typeface="Arial Black"/>
              </a:rPr>
              <a:t>ГЧП</a:t>
            </a:r>
            <a:endParaRPr sz="285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900" spc="-114" dirty="0">
                <a:solidFill>
                  <a:srgbClr val="A62020"/>
                </a:solidFill>
                <a:latin typeface="Arial"/>
                <a:cs typeface="Arial"/>
              </a:rPr>
              <a:t>«</a:t>
            </a:r>
            <a:r>
              <a:rPr sz="1900" spc="-114" dirty="0">
                <a:solidFill>
                  <a:srgbClr val="A62020"/>
                </a:solidFill>
                <a:latin typeface="Arial Black"/>
                <a:cs typeface="Arial Black"/>
              </a:rPr>
              <a:t>ГЧП </a:t>
            </a:r>
            <a:r>
              <a:rPr sz="1900" spc="-245" dirty="0">
                <a:solidFill>
                  <a:srgbClr val="A62020"/>
                </a:solidFill>
                <a:latin typeface="Arial Black"/>
                <a:cs typeface="Arial Black"/>
              </a:rPr>
              <a:t>В </a:t>
            </a:r>
            <a:r>
              <a:rPr sz="1900" spc="-130" dirty="0">
                <a:solidFill>
                  <a:srgbClr val="A62020"/>
                </a:solidFill>
                <a:latin typeface="Arial Black"/>
                <a:cs typeface="Arial Black"/>
              </a:rPr>
              <a:t>ПЕРИОД </a:t>
            </a:r>
            <a:r>
              <a:rPr sz="1900" spc="-110" dirty="0">
                <a:solidFill>
                  <a:srgbClr val="A62020"/>
                </a:solidFill>
                <a:latin typeface="Arial Black"/>
                <a:cs typeface="Arial Black"/>
              </a:rPr>
              <a:t>ПАНДЕМИИ</a:t>
            </a:r>
            <a:r>
              <a:rPr sz="1900" spc="-110" dirty="0">
                <a:solidFill>
                  <a:srgbClr val="A62020"/>
                </a:solidFill>
                <a:latin typeface="Arial"/>
                <a:cs typeface="Arial"/>
              </a:rPr>
              <a:t>: </a:t>
            </a:r>
            <a:r>
              <a:rPr sz="1900" spc="-195" dirty="0">
                <a:solidFill>
                  <a:srgbClr val="A62020"/>
                </a:solidFill>
                <a:latin typeface="Arial Black"/>
                <a:cs typeface="Arial Black"/>
              </a:rPr>
              <a:t>ВЫЗОВЫ </a:t>
            </a:r>
            <a:r>
              <a:rPr sz="1900" spc="-125" dirty="0">
                <a:solidFill>
                  <a:srgbClr val="A62020"/>
                </a:solidFill>
                <a:latin typeface="Arial Black"/>
                <a:cs typeface="Arial Black"/>
              </a:rPr>
              <a:t>И</a:t>
            </a:r>
            <a:r>
              <a:rPr sz="1900" spc="55" dirty="0">
                <a:solidFill>
                  <a:srgbClr val="A62020"/>
                </a:solidFill>
                <a:latin typeface="Arial Black"/>
                <a:cs typeface="Arial Black"/>
              </a:rPr>
              <a:t> </a:t>
            </a:r>
            <a:r>
              <a:rPr sz="1900" spc="-100" dirty="0">
                <a:solidFill>
                  <a:srgbClr val="A62020"/>
                </a:solidFill>
                <a:latin typeface="Arial Black"/>
                <a:cs typeface="Arial Black"/>
              </a:rPr>
              <a:t>ВОЗМОЖНОСТИ</a:t>
            </a:r>
            <a:r>
              <a:rPr sz="1900" spc="-100" dirty="0">
                <a:solidFill>
                  <a:srgbClr val="A62020"/>
                </a:solidFill>
                <a:latin typeface="Arial"/>
                <a:cs typeface="Arial"/>
              </a:rPr>
              <a:t>»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8750" y="9033363"/>
            <a:ext cx="6342380" cy="154940"/>
          </a:xfrm>
          <a:custGeom>
            <a:avLst/>
            <a:gdLst/>
            <a:ahLst/>
            <a:cxnLst/>
            <a:rect l="l" t="t" r="r" b="b"/>
            <a:pathLst>
              <a:path w="6342380" h="154940">
                <a:moveTo>
                  <a:pt x="77341" y="154781"/>
                </a:moveTo>
                <a:lnTo>
                  <a:pt x="47311" y="148674"/>
                </a:lnTo>
                <a:lnTo>
                  <a:pt x="22719" y="132047"/>
                </a:lnTo>
                <a:lnTo>
                  <a:pt x="6102" y="107440"/>
                </a:lnTo>
                <a:lnTo>
                  <a:pt x="0" y="77390"/>
                </a:lnTo>
                <a:lnTo>
                  <a:pt x="6102" y="47341"/>
                </a:lnTo>
                <a:lnTo>
                  <a:pt x="22719" y="22733"/>
                </a:lnTo>
                <a:lnTo>
                  <a:pt x="47311" y="6106"/>
                </a:lnTo>
                <a:lnTo>
                  <a:pt x="77341" y="0"/>
                </a:lnTo>
                <a:lnTo>
                  <a:pt x="107372" y="6106"/>
                </a:lnTo>
                <a:lnTo>
                  <a:pt x="131964" y="22733"/>
                </a:lnTo>
                <a:lnTo>
                  <a:pt x="148581" y="47341"/>
                </a:lnTo>
                <a:lnTo>
                  <a:pt x="154683" y="77390"/>
                </a:lnTo>
                <a:lnTo>
                  <a:pt x="148581" y="107440"/>
                </a:lnTo>
                <a:lnTo>
                  <a:pt x="131964" y="132047"/>
                </a:lnTo>
                <a:lnTo>
                  <a:pt x="107372" y="148674"/>
                </a:lnTo>
                <a:lnTo>
                  <a:pt x="77341" y="154781"/>
                </a:lnTo>
                <a:close/>
              </a:path>
              <a:path w="6342380" h="154940">
                <a:moveTo>
                  <a:pt x="386709" y="154781"/>
                </a:moveTo>
                <a:lnTo>
                  <a:pt x="356679" y="148674"/>
                </a:lnTo>
                <a:lnTo>
                  <a:pt x="332086" y="132047"/>
                </a:lnTo>
                <a:lnTo>
                  <a:pt x="315470" y="107440"/>
                </a:lnTo>
                <a:lnTo>
                  <a:pt x="309367" y="77390"/>
                </a:lnTo>
                <a:lnTo>
                  <a:pt x="315470" y="47341"/>
                </a:lnTo>
                <a:lnTo>
                  <a:pt x="332086" y="22733"/>
                </a:lnTo>
                <a:lnTo>
                  <a:pt x="356679" y="6106"/>
                </a:lnTo>
                <a:lnTo>
                  <a:pt x="386709" y="0"/>
                </a:lnTo>
                <a:lnTo>
                  <a:pt x="416739" y="6106"/>
                </a:lnTo>
                <a:lnTo>
                  <a:pt x="441332" y="22733"/>
                </a:lnTo>
                <a:lnTo>
                  <a:pt x="457948" y="47341"/>
                </a:lnTo>
                <a:lnTo>
                  <a:pt x="464051" y="77390"/>
                </a:lnTo>
                <a:lnTo>
                  <a:pt x="457948" y="107440"/>
                </a:lnTo>
                <a:lnTo>
                  <a:pt x="441332" y="132047"/>
                </a:lnTo>
                <a:lnTo>
                  <a:pt x="416739" y="148674"/>
                </a:lnTo>
                <a:lnTo>
                  <a:pt x="386709" y="154781"/>
                </a:lnTo>
                <a:close/>
              </a:path>
              <a:path w="6342380" h="154940">
                <a:moveTo>
                  <a:pt x="696077" y="154781"/>
                </a:moveTo>
                <a:lnTo>
                  <a:pt x="666046" y="148674"/>
                </a:lnTo>
                <a:lnTo>
                  <a:pt x="641454" y="132047"/>
                </a:lnTo>
                <a:lnTo>
                  <a:pt x="624837" y="107440"/>
                </a:lnTo>
                <a:lnTo>
                  <a:pt x="618735" y="77390"/>
                </a:lnTo>
                <a:lnTo>
                  <a:pt x="624837" y="47341"/>
                </a:lnTo>
                <a:lnTo>
                  <a:pt x="641454" y="22733"/>
                </a:lnTo>
                <a:lnTo>
                  <a:pt x="666046" y="6106"/>
                </a:lnTo>
                <a:lnTo>
                  <a:pt x="696077" y="0"/>
                </a:lnTo>
                <a:lnTo>
                  <a:pt x="726107" y="6106"/>
                </a:lnTo>
                <a:lnTo>
                  <a:pt x="750699" y="22733"/>
                </a:lnTo>
                <a:lnTo>
                  <a:pt x="767316" y="47341"/>
                </a:lnTo>
                <a:lnTo>
                  <a:pt x="773419" y="77390"/>
                </a:lnTo>
                <a:lnTo>
                  <a:pt x="767316" y="107440"/>
                </a:lnTo>
                <a:lnTo>
                  <a:pt x="750699" y="132047"/>
                </a:lnTo>
                <a:lnTo>
                  <a:pt x="726107" y="148674"/>
                </a:lnTo>
                <a:lnTo>
                  <a:pt x="696077" y="154781"/>
                </a:lnTo>
                <a:close/>
              </a:path>
              <a:path w="6342380" h="154940">
                <a:moveTo>
                  <a:pt x="1005444" y="154781"/>
                </a:moveTo>
                <a:lnTo>
                  <a:pt x="975414" y="148674"/>
                </a:lnTo>
                <a:lnTo>
                  <a:pt x="950822" y="132047"/>
                </a:lnTo>
                <a:lnTo>
                  <a:pt x="934205" y="107440"/>
                </a:lnTo>
                <a:lnTo>
                  <a:pt x="928102" y="77390"/>
                </a:lnTo>
                <a:lnTo>
                  <a:pt x="934205" y="47341"/>
                </a:lnTo>
                <a:lnTo>
                  <a:pt x="950822" y="22733"/>
                </a:lnTo>
                <a:lnTo>
                  <a:pt x="975414" y="6106"/>
                </a:lnTo>
                <a:lnTo>
                  <a:pt x="1005444" y="0"/>
                </a:lnTo>
                <a:lnTo>
                  <a:pt x="1035475" y="6106"/>
                </a:lnTo>
                <a:lnTo>
                  <a:pt x="1060067" y="22733"/>
                </a:lnTo>
                <a:lnTo>
                  <a:pt x="1076683" y="47341"/>
                </a:lnTo>
                <a:lnTo>
                  <a:pt x="1082786" y="77390"/>
                </a:lnTo>
                <a:lnTo>
                  <a:pt x="1076683" y="107440"/>
                </a:lnTo>
                <a:lnTo>
                  <a:pt x="1060067" y="132047"/>
                </a:lnTo>
                <a:lnTo>
                  <a:pt x="1035475" y="148674"/>
                </a:lnTo>
                <a:lnTo>
                  <a:pt x="1005444" y="154781"/>
                </a:lnTo>
                <a:close/>
              </a:path>
              <a:path w="6342380" h="154940">
                <a:moveTo>
                  <a:pt x="1314812" y="154781"/>
                </a:moveTo>
                <a:lnTo>
                  <a:pt x="1284781" y="148674"/>
                </a:lnTo>
                <a:lnTo>
                  <a:pt x="1260189" y="132047"/>
                </a:lnTo>
                <a:lnTo>
                  <a:pt x="1243573" y="107440"/>
                </a:lnTo>
                <a:lnTo>
                  <a:pt x="1237470" y="77390"/>
                </a:lnTo>
                <a:lnTo>
                  <a:pt x="1243573" y="47341"/>
                </a:lnTo>
                <a:lnTo>
                  <a:pt x="1260189" y="22733"/>
                </a:lnTo>
                <a:lnTo>
                  <a:pt x="1284781" y="6106"/>
                </a:lnTo>
                <a:lnTo>
                  <a:pt x="1314812" y="0"/>
                </a:lnTo>
                <a:lnTo>
                  <a:pt x="1344842" y="6106"/>
                </a:lnTo>
                <a:lnTo>
                  <a:pt x="1369435" y="22733"/>
                </a:lnTo>
                <a:lnTo>
                  <a:pt x="1386051" y="47341"/>
                </a:lnTo>
                <a:lnTo>
                  <a:pt x="1392154" y="77390"/>
                </a:lnTo>
                <a:lnTo>
                  <a:pt x="1386051" y="107440"/>
                </a:lnTo>
                <a:lnTo>
                  <a:pt x="1369435" y="132047"/>
                </a:lnTo>
                <a:lnTo>
                  <a:pt x="1344842" y="148674"/>
                </a:lnTo>
                <a:lnTo>
                  <a:pt x="1314812" y="154781"/>
                </a:lnTo>
                <a:close/>
              </a:path>
              <a:path w="6342380" h="154940">
                <a:moveTo>
                  <a:pt x="1624179" y="154781"/>
                </a:moveTo>
                <a:lnTo>
                  <a:pt x="1594149" y="148674"/>
                </a:lnTo>
                <a:lnTo>
                  <a:pt x="1569557" y="132047"/>
                </a:lnTo>
                <a:lnTo>
                  <a:pt x="1552940" y="107440"/>
                </a:lnTo>
                <a:lnTo>
                  <a:pt x="1546838" y="77390"/>
                </a:lnTo>
                <a:lnTo>
                  <a:pt x="1552940" y="47341"/>
                </a:lnTo>
                <a:lnTo>
                  <a:pt x="1569557" y="22733"/>
                </a:lnTo>
                <a:lnTo>
                  <a:pt x="1594149" y="6106"/>
                </a:lnTo>
                <a:lnTo>
                  <a:pt x="1624179" y="0"/>
                </a:lnTo>
                <a:lnTo>
                  <a:pt x="1654210" y="6106"/>
                </a:lnTo>
                <a:lnTo>
                  <a:pt x="1678802" y="22733"/>
                </a:lnTo>
                <a:lnTo>
                  <a:pt x="1695419" y="47341"/>
                </a:lnTo>
                <a:lnTo>
                  <a:pt x="1701521" y="77390"/>
                </a:lnTo>
                <a:lnTo>
                  <a:pt x="1695419" y="107440"/>
                </a:lnTo>
                <a:lnTo>
                  <a:pt x="1678802" y="132047"/>
                </a:lnTo>
                <a:lnTo>
                  <a:pt x="1654210" y="148674"/>
                </a:lnTo>
                <a:lnTo>
                  <a:pt x="1624179" y="154781"/>
                </a:lnTo>
                <a:close/>
              </a:path>
              <a:path w="6342380" h="154940">
                <a:moveTo>
                  <a:pt x="1933547" y="154781"/>
                </a:moveTo>
                <a:lnTo>
                  <a:pt x="1903517" y="148674"/>
                </a:lnTo>
                <a:lnTo>
                  <a:pt x="1878924" y="132047"/>
                </a:lnTo>
                <a:lnTo>
                  <a:pt x="1862308" y="107440"/>
                </a:lnTo>
                <a:lnTo>
                  <a:pt x="1856205" y="77390"/>
                </a:lnTo>
                <a:lnTo>
                  <a:pt x="1862308" y="47341"/>
                </a:lnTo>
                <a:lnTo>
                  <a:pt x="1878924" y="22733"/>
                </a:lnTo>
                <a:lnTo>
                  <a:pt x="1903517" y="6106"/>
                </a:lnTo>
                <a:lnTo>
                  <a:pt x="1933547" y="0"/>
                </a:lnTo>
                <a:lnTo>
                  <a:pt x="1963577" y="6106"/>
                </a:lnTo>
                <a:lnTo>
                  <a:pt x="1988170" y="22733"/>
                </a:lnTo>
                <a:lnTo>
                  <a:pt x="2004786" y="47341"/>
                </a:lnTo>
                <a:lnTo>
                  <a:pt x="2010889" y="77390"/>
                </a:lnTo>
                <a:lnTo>
                  <a:pt x="2004786" y="107440"/>
                </a:lnTo>
                <a:lnTo>
                  <a:pt x="1988170" y="132047"/>
                </a:lnTo>
                <a:lnTo>
                  <a:pt x="1963577" y="148674"/>
                </a:lnTo>
                <a:lnTo>
                  <a:pt x="1933547" y="154781"/>
                </a:lnTo>
                <a:close/>
              </a:path>
              <a:path w="6342380" h="154940">
                <a:moveTo>
                  <a:pt x="2242915" y="154781"/>
                </a:moveTo>
                <a:lnTo>
                  <a:pt x="2212884" y="148674"/>
                </a:lnTo>
                <a:lnTo>
                  <a:pt x="2188292" y="132047"/>
                </a:lnTo>
                <a:lnTo>
                  <a:pt x="2171676" y="107440"/>
                </a:lnTo>
                <a:lnTo>
                  <a:pt x="2165573" y="77390"/>
                </a:lnTo>
                <a:lnTo>
                  <a:pt x="2171676" y="47341"/>
                </a:lnTo>
                <a:lnTo>
                  <a:pt x="2188292" y="22733"/>
                </a:lnTo>
                <a:lnTo>
                  <a:pt x="2212884" y="6106"/>
                </a:lnTo>
                <a:lnTo>
                  <a:pt x="2242915" y="0"/>
                </a:lnTo>
                <a:lnTo>
                  <a:pt x="2272945" y="6106"/>
                </a:lnTo>
                <a:lnTo>
                  <a:pt x="2297537" y="22733"/>
                </a:lnTo>
                <a:lnTo>
                  <a:pt x="2314154" y="47341"/>
                </a:lnTo>
                <a:lnTo>
                  <a:pt x="2320257" y="77390"/>
                </a:lnTo>
                <a:lnTo>
                  <a:pt x="2314154" y="107440"/>
                </a:lnTo>
                <a:lnTo>
                  <a:pt x="2297537" y="132047"/>
                </a:lnTo>
                <a:lnTo>
                  <a:pt x="2272945" y="148674"/>
                </a:lnTo>
                <a:lnTo>
                  <a:pt x="2242915" y="154781"/>
                </a:lnTo>
                <a:close/>
              </a:path>
              <a:path w="6342380" h="154940">
                <a:moveTo>
                  <a:pt x="2552282" y="154781"/>
                </a:moveTo>
                <a:lnTo>
                  <a:pt x="2522252" y="148674"/>
                </a:lnTo>
                <a:lnTo>
                  <a:pt x="2497660" y="132047"/>
                </a:lnTo>
                <a:lnTo>
                  <a:pt x="2481043" y="107440"/>
                </a:lnTo>
                <a:lnTo>
                  <a:pt x="2474940" y="77390"/>
                </a:lnTo>
                <a:lnTo>
                  <a:pt x="2481043" y="47341"/>
                </a:lnTo>
                <a:lnTo>
                  <a:pt x="2497660" y="22733"/>
                </a:lnTo>
                <a:lnTo>
                  <a:pt x="2522252" y="6106"/>
                </a:lnTo>
                <a:lnTo>
                  <a:pt x="2552282" y="0"/>
                </a:lnTo>
                <a:lnTo>
                  <a:pt x="2582313" y="6106"/>
                </a:lnTo>
                <a:lnTo>
                  <a:pt x="2606905" y="22733"/>
                </a:lnTo>
                <a:lnTo>
                  <a:pt x="2623521" y="47341"/>
                </a:lnTo>
                <a:lnTo>
                  <a:pt x="2629624" y="77390"/>
                </a:lnTo>
                <a:lnTo>
                  <a:pt x="2623521" y="107440"/>
                </a:lnTo>
                <a:lnTo>
                  <a:pt x="2606905" y="132047"/>
                </a:lnTo>
                <a:lnTo>
                  <a:pt x="2582313" y="148674"/>
                </a:lnTo>
                <a:lnTo>
                  <a:pt x="2552282" y="154781"/>
                </a:lnTo>
                <a:close/>
              </a:path>
              <a:path w="6342380" h="154940">
                <a:moveTo>
                  <a:pt x="2861650" y="154781"/>
                </a:moveTo>
                <a:lnTo>
                  <a:pt x="2831619" y="148674"/>
                </a:lnTo>
                <a:lnTo>
                  <a:pt x="2807027" y="132047"/>
                </a:lnTo>
                <a:lnTo>
                  <a:pt x="2790411" y="107440"/>
                </a:lnTo>
                <a:lnTo>
                  <a:pt x="2784308" y="77390"/>
                </a:lnTo>
                <a:lnTo>
                  <a:pt x="2790411" y="47341"/>
                </a:lnTo>
                <a:lnTo>
                  <a:pt x="2807027" y="22733"/>
                </a:lnTo>
                <a:lnTo>
                  <a:pt x="2831619" y="6106"/>
                </a:lnTo>
                <a:lnTo>
                  <a:pt x="2861650" y="0"/>
                </a:lnTo>
                <a:lnTo>
                  <a:pt x="2891680" y="6106"/>
                </a:lnTo>
                <a:lnTo>
                  <a:pt x="2916273" y="22733"/>
                </a:lnTo>
                <a:lnTo>
                  <a:pt x="2932889" y="47341"/>
                </a:lnTo>
                <a:lnTo>
                  <a:pt x="2938992" y="77390"/>
                </a:lnTo>
                <a:lnTo>
                  <a:pt x="2932889" y="107440"/>
                </a:lnTo>
                <a:lnTo>
                  <a:pt x="2916273" y="132047"/>
                </a:lnTo>
                <a:lnTo>
                  <a:pt x="2891680" y="148674"/>
                </a:lnTo>
                <a:lnTo>
                  <a:pt x="2861650" y="154781"/>
                </a:lnTo>
                <a:close/>
              </a:path>
              <a:path w="6342380" h="154940">
                <a:moveTo>
                  <a:pt x="3171017" y="154781"/>
                </a:moveTo>
                <a:lnTo>
                  <a:pt x="3140987" y="148674"/>
                </a:lnTo>
                <a:lnTo>
                  <a:pt x="3116395" y="132047"/>
                </a:lnTo>
                <a:lnTo>
                  <a:pt x="3099778" y="107440"/>
                </a:lnTo>
                <a:lnTo>
                  <a:pt x="3093676" y="77390"/>
                </a:lnTo>
                <a:lnTo>
                  <a:pt x="3099778" y="47341"/>
                </a:lnTo>
                <a:lnTo>
                  <a:pt x="3116395" y="22733"/>
                </a:lnTo>
                <a:lnTo>
                  <a:pt x="3140987" y="6106"/>
                </a:lnTo>
                <a:lnTo>
                  <a:pt x="3171017" y="0"/>
                </a:lnTo>
                <a:lnTo>
                  <a:pt x="3201048" y="6106"/>
                </a:lnTo>
                <a:lnTo>
                  <a:pt x="3225640" y="22733"/>
                </a:lnTo>
                <a:lnTo>
                  <a:pt x="3242257" y="47341"/>
                </a:lnTo>
                <a:lnTo>
                  <a:pt x="3248359" y="77390"/>
                </a:lnTo>
                <a:lnTo>
                  <a:pt x="3242257" y="107440"/>
                </a:lnTo>
                <a:lnTo>
                  <a:pt x="3225640" y="132047"/>
                </a:lnTo>
                <a:lnTo>
                  <a:pt x="3201048" y="148674"/>
                </a:lnTo>
                <a:lnTo>
                  <a:pt x="3171017" y="154781"/>
                </a:lnTo>
                <a:close/>
              </a:path>
              <a:path w="6342380" h="154940">
                <a:moveTo>
                  <a:pt x="3480385" y="154781"/>
                </a:moveTo>
                <a:lnTo>
                  <a:pt x="3450355" y="148674"/>
                </a:lnTo>
                <a:lnTo>
                  <a:pt x="3425762" y="132047"/>
                </a:lnTo>
                <a:lnTo>
                  <a:pt x="3409146" y="107440"/>
                </a:lnTo>
                <a:lnTo>
                  <a:pt x="3403043" y="77390"/>
                </a:lnTo>
                <a:lnTo>
                  <a:pt x="3409146" y="47341"/>
                </a:lnTo>
                <a:lnTo>
                  <a:pt x="3425762" y="22733"/>
                </a:lnTo>
                <a:lnTo>
                  <a:pt x="3450355" y="6106"/>
                </a:lnTo>
                <a:lnTo>
                  <a:pt x="3480385" y="0"/>
                </a:lnTo>
                <a:lnTo>
                  <a:pt x="3510416" y="6106"/>
                </a:lnTo>
                <a:lnTo>
                  <a:pt x="3535008" y="22733"/>
                </a:lnTo>
                <a:lnTo>
                  <a:pt x="3551624" y="47341"/>
                </a:lnTo>
                <a:lnTo>
                  <a:pt x="3557727" y="77390"/>
                </a:lnTo>
                <a:lnTo>
                  <a:pt x="3551624" y="107440"/>
                </a:lnTo>
                <a:lnTo>
                  <a:pt x="3535008" y="132047"/>
                </a:lnTo>
                <a:lnTo>
                  <a:pt x="3510416" y="148674"/>
                </a:lnTo>
                <a:lnTo>
                  <a:pt x="3480385" y="154781"/>
                </a:lnTo>
                <a:close/>
              </a:path>
              <a:path w="6342380" h="154940">
                <a:moveTo>
                  <a:pt x="3789753" y="154781"/>
                </a:moveTo>
                <a:lnTo>
                  <a:pt x="3759722" y="148674"/>
                </a:lnTo>
                <a:lnTo>
                  <a:pt x="3735130" y="132047"/>
                </a:lnTo>
                <a:lnTo>
                  <a:pt x="3718514" y="107440"/>
                </a:lnTo>
                <a:lnTo>
                  <a:pt x="3712411" y="77390"/>
                </a:lnTo>
                <a:lnTo>
                  <a:pt x="3718514" y="47341"/>
                </a:lnTo>
                <a:lnTo>
                  <a:pt x="3735130" y="22733"/>
                </a:lnTo>
                <a:lnTo>
                  <a:pt x="3759722" y="6106"/>
                </a:lnTo>
                <a:lnTo>
                  <a:pt x="3789753" y="0"/>
                </a:lnTo>
                <a:lnTo>
                  <a:pt x="3819783" y="6106"/>
                </a:lnTo>
                <a:lnTo>
                  <a:pt x="3844375" y="22733"/>
                </a:lnTo>
                <a:lnTo>
                  <a:pt x="3860992" y="47341"/>
                </a:lnTo>
                <a:lnTo>
                  <a:pt x="3867095" y="77390"/>
                </a:lnTo>
                <a:lnTo>
                  <a:pt x="3860992" y="107440"/>
                </a:lnTo>
                <a:lnTo>
                  <a:pt x="3844375" y="132047"/>
                </a:lnTo>
                <a:lnTo>
                  <a:pt x="3819783" y="148674"/>
                </a:lnTo>
                <a:lnTo>
                  <a:pt x="3789753" y="154781"/>
                </a:lnTo>
                <a:close/>
              </a:path>
              <a:path w="6342380" h="154940">
                <a:moveTo>
                  <a:pt x="4099120" y="154781"/>
                </a:moveTo>
                <a:lnTo>
                  <a:pt x="4069090" y="148674"/>
                </a:lnTo>
                <a:lnTo>
                  <a:pt x="4044498" y="132047"/>
                </a:lnTo>
                <a:lnTo>
                  <a:pt x="4027881" y="107440"/>
                </a:lnTo>
                <a:lnTo>
                  <a:pt x="4021778" y="77390"/>
                </a:lnTo>
                <a:lnTo>
                  <a:pt x="4027881" y="47341"/>
                </a:lnTo>
                <a:lnTo>
                  <a:pt x="4044498" y="22733"/>
                </a:lnTo>
                <a:lnTo>
                  <a:pt x="4069090" y="6106"/>
                </a:lnTo>
                <a:lnTo>
                  <a:pt x="4099120" y="0"/>
                </a:lnTo>
                <a:lnTo>
                  <a:pt x="4129151" y="6106"/>
                </a:lnTo>
                <a:lnTo>
                  <a:pt x="4153743" y="22733"/>
                </a:lnTo>
                <a:lnTo>
                  <a:pt x="4170359" y="47341"/>
                </a:lnTo>
                <a:lnTo>
                  <a:pt x="4176462" y="77390"/>
                </a:lnTo>
                <a:lnTo>
                  <a:pt x="4170359" y="107440"/>
                </a:lnTo>
                <a:lnTo>
                  <a:pt x="4153743" y="132047"/>
                </a:lnTo>
                <a:lnTo>
                  <a:pt x="4129151" y="148674"/>
                </a:lnTo>
                <a:lnTo>
                  <a:pt x="4099120" y="154781"/>
                </a:lnTo>
                <a:close/>
              </a:path>
              <a:path w="6342380" h="154940">
                <a:moveTo>
                  <a:pt x="4408488" y="154781"/>
                </a:moveTo>
                <a:lnTo>
                  <a:pt x="4378458" y="148674"/>
                </a:lnTo>
                <a:lnTo>
                  <a:pt x="4353865" y="132047"/>
                </a:lnTo>
                <a:lnTo>
                  <a:pt x="4337249" y="107440"/>
                </a:lnTo>
                <a:lnTo>
                  <a:pt x="4331146" y="77390"/>
                </a:lnTo>
                <a:lnTo>
                  <a:pt x="4337249" y="47341"/>
                </a:lnTo>
                <a:lnTo>
                  <a:pt x="4353865" y="22733"/>
                </a:lnTo>
                <a:lnTo>
                  <a:pt x="4378458" y="6106"/>
                </a:lnTo>
                <a:lnTo>
                  <a:pt x="4408488" y="0"/>
                </a:lnTo>
                <a:lnTo>
                  <a:pt x="4438518" y="6106"/>
                </a:lnTo>
                <a:lnTo>
                  <a:pt x="4463111" y="22733"/>
                </a:lnTo>
                <a:lnTo>
                  <a:pt x="4479727" y="47341"/>
                </a:lnTo>
                <a:lnTo>
                  <a:pt x="4485830" y="77390"/>
                </a:lnTo>
                <a:lnTo>
                  <a:pt x="4479727" y="107440"/>
                </a:lnTo>
                <a:lnTo>
                  <a:pt x="4463111" y="132047"/>
                </a:lnTo>
                <a:lnTo>
                  <a:pt x="4438518" y="148674"/>
                </a:lnTo>
                <a:lnTo>
                  <a:pt x="4408488" y="154781"/>
                </a:lnTo>
                <a:close/>
              </a:path>
              <a:path w="6342380" h="154940">
                <a:moveTo>
                  <a:pt x="4717856" y="154781"/>
                </a:moveTo>
                <a:lnTo>
                  <a:pt x="4687825" y="148674"/>
                </a:lnTo>
                <a:lnTo>
                  <a:pt x="4663233" y="132047"/>
                </a:lnTo>
                <a:lnTo>
                  <a:pt x="4646616" y="107440"/>
                </a:lnTo>
                <a:lnTo>
                  <a:pt x="4640514" y="77390"/>
                </a:lnTo>
                <a:lnTo>
                  <a:pt x="4646616" y="47341"/>
                </a:lnTo>
                <a:lnTo>
                  <a:pt x="4663233" y="22733"/>
                </a:lnTo>
                <a:lnTo>
                  <a:pt x="4687825" y="6106"/>
                </a:lnTo>
                <a:lnTo>
                  <a:pt x="4717856" y="0"/>
                </a:lnTo>
                <a:lnTo>
                  <a:pt x="4747886" y="6106"/>
                </a:lnTo>
                <a:lnTo>
                  <a:pt x="4772478" y="22733"/>
                </a:lnTo>
                <a:lnTo>
                  <a:pt x="4789095" y="47341"/>
                </a:lnTo>
                <a:lnTo>
                  <a:pt x="4795197" y="77390"/>
                </a:lnTo>
                <a:lnTo>
                  <a:pt x="4789095" y="107440"/>
                </a:lnTo>
                <a:lnTo>
                  <a:pt x="4772478" y="132047"/>
                </a:lnTo>
                <a:lnTo>
                  <a:pt x="4747886" y="148674"/>
                </a:lnTo>
                <a:lnTo>
                  <a:pt x="4717856" y="154781"/>
                </a:lnTo>
                <a:close/>
              </a:path>
              <a:path w="6342380" h="154940">
                <a:moveTo>
                  <a:pt x="5027223" y="154781"/>
                </a:moveTo>
                <a:lnTo>
                  <a:pt x="4997193" y="148674"/>
                </a:lnTo>
                <a:lnTo>
                  <a:pt x="4972600" y="132047"/>
                </a:lnTo>
                <a:lnTo>
                  <a:pt x="4955984" y="107440"/>
                </a:lnTo>
                <a:lnTo>
                  <a:pt x="4949881" y="77390"/>
                </a:lnTo>
                <a:lnTo>
                  <a:pt x="4955984" y="47341"/>
                </a:lnTo>
                <a:lnTo>
                  <a:pt x="4972600" y="22733"/>
                </a:lnTo>
                <a:lnTo>
                  <a:pt x="4997193" y="6106"/>
                </a:lnTo>
                <a:lnTo>
                  <a:pt x="5027223" y="0"/>
                </a:lnTo>
                <a:lnTo>
                  <a:pt x="5057254" y="6106"/>
                </a:lnTo>
                <a:lnTo>
                  <a:pt x="5081846" y="22733"/>
                </a:lnTo>
                <a:lnTo>
                  <a:pt x="5098462" y="47341"/>
                </a:lnTo>
                <a:lnTo>
                  <a:pt x="5104565" y="77390"/>
                </a:lnTo>
                <a:lnTo>
                  <a:pt x="5098462" y="107440"/>
                </a:lnTo>
                <a:lnTo>
                  <a:pt x="5081846" y="132047"/>
                </a:lnTo>
                <a:lnTo>
                  <a:pt x="5057254" y="148674"/>
                </a:lnTo>
                <a:lnTo>
                  <a:pt x="5027223" y="154781"/>
                </a:lnTo>
                <a:close/>
              </a:path>
              <a:path w="6342380" h="154940">
                <a:moveTo>
                  <a:pt x="5336591" y="154781"/>
                </a:moveTo>
                <a:lnTo>
                  <a:pt x="5306560" y="148674"/>
                </a:lnTo>
                <a:lnTo>
                  <a:pt x="5281968" y="132047"/>
                </a:lnTo>
                <a:lnTo>
                  <a:pt x="5265352" y="107440"/>
                </a:lnTo>
                <a:lnTo>
                  <a:pt x="5259249" y="77390"/>
                </a:lnTo>
                <a:lnTo>
                  <a:pt x="5265352" y="47341"/>
                </a:lnTo>
                <a:lnTo>
                  <a:pt x="5281968" y="22733"/>
                </a:lnTo>
                <a:lnTo>
                  <a:pt x="5306560" y="6106"/>
                </a:lnTo>
                <a:lnTo>
                  <a:pt x="5336591" y="0"/>
                </a:lnTo>
                <a:lnTo>
                  <a:pt x="5366621" y="6106"/>
                </a:lnTo>
                <a:lnTo>
                  <a:pt x="5391213" y="22733"/>
                </a:lnTo>
                <a:lnTo>
                  <a:pt x="5407830" y="47341"/>
                </a:lnTo>
                <a:lnTo>
                  <a:pt x="5413933" y="77390"/>
                </a:lnTo>
                <a:lnTo>
                  <a:pt x="5407830" y="107440"/>
                </a:lnTo>
                <a:lnTo>
                  <a:pt x="5391213" y="132047"/>
                </a:lnTo>
                <a:lnTo>
                  <a:pt x="5366621" y="148674"/>
                </a:lnTo>
                <a:lnTo>
                  <a:pt x="5336591" y="154781"/>
                </a:lnTo>
                <a:close/>
              </a:path>
              <a:path w="6342380" h="154940">
                <a:moveTo>
                  <a:pt x="5645958" y="154781"/>
                </a:moveTo>
                <a:lnTo>
                  <a:pt x="5615928" y="148674"/>
                </a:lnTo>
                <a:lnTo>
                  <a:pt x="5591336" y="132047"/>
                </a:lnTo>
                <a:lnTo>
                  <a:pt x="5574719" y="107440"/>
                </a:lnTo>
                <a:lnTo>
                  <a:pt x="5568616" y="77390"/>
                </a:lnTo>
                <a:lnTo>
                  <a:pt x="5574719" y="47341"/>
                </a:lnTo>
                <a:lnTo>
                  <a:pt x="5591336" y="22733"/>
                </a:lnTo>
                <a:lnTo>
                  <a:pt x="5615928" y="6106"/>
                </a:lnTo>
                <a:lnTo>
                  <a:pt x="5645958" y="0"/>
                </a:lnTo>
                <a:lnTo>
                  <a:pt x="5675989" y="6106"/>
                </a:lnTo>
                <a:lnTo>
                  <a:pt x="5700581" y="22733"/>
                </a:lnTo>
                <a:lnTo>
                  <a:pt x="5717198" y="47341"/>
                </a:lnTo>
                <a:lnTo>
                  <a:pt x="5723300" y="77390"/>
                </a:lnTo>
                <a:lnTo>
                  <a:pt x="5717198" y="107440"/>
                </a:lnTo>
                <a:lnTo>
                  <a:pt x="5700581" y="132047"/>
                </a:lnTo>
                <a:lnTo>
                  <a:pt x="5675989" y="148674"/>
                </a:lnTo>
                <a:lnTo>
                  <a:pt x="5645958" y="154781"/>
                </a:lnTo>
                <a:close/>
              </a:path>
              <a:path w="6342380" h="154940">
                <a:moveTo>
                  <a:pt x="5955326" y="154781"/>
                </a:moveTo>
                <a:lnTo>
                  <a:pt x="5925296" y="148674"/>
                </a:lnTo>
                <a:lnTo>
                  <a:pt x="5900703" y="132047"/>
                </a:lnTo>
                <a:lnTo>
                  <a:pt x="5884087" y="107440"/>
                </a:lnTo>
                <a:lnTo>
                  <a:pt x="5877984" y="77390"/>
                </a:lnTo>
                <a:lnTo>
                  <a:pt x="5884087" y="47341"/>
                </a:lnTo>
                <a:lnTo>
                  <a:pt x="5900703" y="22733"/>
                </a:lnTo>
                <a:lnTo>
                  <a:pt x="5925296" y="6106"/>
                </a:lnTo>
                <a:lnTo>
                  <a:pt x="5955326" y="0"/>
                </a:lnTo>
                <a:lnTo>
                  <a:pt x="5985356" y="6106"/>
                </a:lnTo>
                <a:lnTo>
                  <a:pt x="6009949" y="22733"/>
                </a:lnTo>
                <a:lnTo>
                  <a:pt x="6026565" y="47341"/>
                </a:lnTo>
                <a:lnTo>
                  <a:pt x="6032668" y="77390"/>
                </a:lnTo>
                <a:lnTo>
                  <a:pt x="6026565" y="107440"/>
                </a:lnTo>
                <a:lnTo>
                  <a:pt x="6009949" y="132047"/>
                </a:lnTo>
                <a:lnTo>
                  <a:pt x="5985356" y="148674"/>
                </a:lnTo>
                <a:lnTo>
                  <a:pt x="5955326" y="154781"/>
                </a:lnTo>
                <a:close/>
              </a:path>
              <a:path w="6342380" h="154940">
                <a:moveTo>
                  <a:pt x="6264694" y="154781"/>
                </a:moveTo>
                <a:lnTo>
                  <a:pt x="6234663" y="148674"/>
                </a:lnTo>
                <a:lnTo>
                  <a:pt x="6210071" y="132047"/>
                </a:lnTo>
                <a:lnTo>
                  <a:pt x="6193454" y="107440"/>
                </a:lnTo>
                <a:lnTo>
                  <a:pt x="6187352" y="77390"/>
                </a:lnTo>
                <a:lnTo>
                  <a:pt x="6193454" y="47341"/>
                </a:lnTo>
                <a:lnTo>
                  <a:pt x="6210071" y="22733"/>
                </a:lnTo>
                <a:lnTo>
                  <a:pt x="6234663" y="6106"/>
                </a:lnTo>
                <a:lnTo>
                  <a:pt x="6264694" y="0"/>
                </a:lnTo>
                <a:lnTo>
                  <a:pt x="6294724" y="6106"/>
                </a:lnTo>
                <a:lnTo>
                  <a:pt x="6319316" y="22733"/>
                </a:lnTo>
                <a:lnTo>
                  <a:pt x="6335933" y="47341"/>
                </a:lnTo>
                <a:lnTo>
                  <a:pt x="6342035" y="77390"/>
                </a:lnTo>
                <a:lnTo>
                  <a:pt x="6335933" y="107440"/>
                </a:lnTo>
                <a:lnTo>
                  <a:pt x="6319316" y="132047"/>
                </a:lnTo>
                <a:lnTo>
                  <a:pt x="6294724" y="148674"/>
                </a:lnTo>
                <a:lnTo>
                  <a:pt x="6264694" y="154781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831269" y="9033363"/>
            <a:ext cx="6342380" cy="154940"/>
          </a:xfrm>
          <a:custGeom>
            <a:avLst/>
            <a:gdLst/>
            <a:ahLst/>
            <a:cxnLst/>
            <a:rect l="l" t="t" r="r" b="b"/>
            <a:pathLst>
              <a:path w="6342380" h="154940">
                <a:moveTo>
                  <a:pt x="77341" y="154781"/>
                </a:moveTo>
                <a:lnTo>
                  <a:pt x="47311" y="148674"/>
                </a:lnTo>
                <a:lnTo>
                  <a:pt x="22719" y="132047"/>
                </a:lnTo>
                <a:lnTo>
                  <a:pt x="6102" y="107440"/>
                </a:lnTo>
                <a:lnTo>
                  <a:pt x="0" y="77390"/>
                </a:lnTo>
                <a:lnTo>
                  <a:pt x="6102" y="47341"/>
                </a:lnTo>
                <a:lnTo>
                  <a:pt x="22719" y="22733"/>
                </a:lnTo>
                <a:lnTo>
                  <a:pt x="47311" y="6106"/>
                </a:lnTo>
                <a:lnTo>
                  <a:pt x="77341" y="0"/>
                </a:lnTo>
                <a:lnTo>
                  <a:pt x="107372" y="6106"/>
                </a:lnTo>
                <a:lnTo>
                  <a:pt x="131964" y="22733"/>
                </a:lnTo>
                <a:lnTo>
                  <a:pt x="148581" y="47341"/>
                </a:lnTo>
                <a:lnTo>
                  <a:pt x="154683" y="77390"/>
                </a:lnTo>
                <a:lnTo>
                  <a:pt x="148581" y="107440"/>
                </a:lnTo>
                <a:lnTo>
                  <a:pt x="131964" y="132047"/>
                </a:lnTo>
                <a:lnTo>
                  <a:pt x="107372" y="148674"/>
                </a:lnTo>
                <a:lnTo>
                  <a:pt x="77341" y="154781"/>
                </a:lnTo>
                <a:close/>
              </a:path>
              <a:path w="6342380" h="154940">
                <a:moveTo>
                  <a:pt x="386709" y="154781"/>
                </a:moveTo>
                <a:lnTo>
                  <a:pt x="356679" y="148674"/>
                </a:lnTo>
                <a:lnTo>
                  <a:pt x="332086" y="132047"/>
                </a:lnTo>
                <a:lnTo>
                  <a:pt x="315470" y="107440"/>
                </a:lnTo>
                <a:lnTo>
                  <a:pt x="309367" y="77390"/>
                </a:lnTo>
                <a:lnTo>
                  <a:pt x="315470" y="47341"/>
                </a:lnTo>
                <a:lnTo>
                  <a:pt x="332086" y="22733"/>
                </a:lnTo>
                <a:lnTo>
                  <a:pt x="356679" y="6106"/>
                </a:lnTo>
                <a:lnTo>
                  <a:pt x="386709" y="0"/>
                </a:lnTo>
                <a:lnTo>
                  <a:pt x="416739" y="6106"/>
                </a:lnTo>
                <a:lnTo>
                  <a:pt x="441332" y="22733"/>
                </a:lnTo>
                <a:lnTo>
                  <a:pt x="457948" y="47341"/>
                </a:lnTo>
                <a:lnTo>
                  <a:pt x="464051" y="77390"/>
                </a:lnTo>
                <a:lnTo>
                  <a:pt x="457948" y="107440"/>
                </a:lnTo>
                <a:lnTo>
                  <a:pt x="441332" y="132047"/>
                </a:lnTo>
                <a:lnTo>
                  <a:pt x="416739" y="148674"/>
                </a:lnTo>
                <a:lnTo>
                  <a:pt x="386709" y="154781"/>
                </a:lnTo>
                <a:close/>
              </a:path>
              <a:path w="6342380" h="154940">
                <a:moveTo>
                  <a:pt x="696077" y="154781"/>
                </a:moveTo>
                <a:lnTo>
                  <a:pt x="666046" y="148674"/>
                </a:lnTo>
                <a:lnTo>
                  <a:pt x="641454" y="132047"/>
                </a:lnTo>
                <a:lnTo>
                  <a:pt x="624837" y="107440"/>
                </a:lnTo>
                <a:lnTo>
                  <a:pt x="618735" y="77390"/>
                </a:lnTo>
                <a:lnTo>
                  <a:pt x="624837" y="47341"/>
                </a:lnTo>
                <a:lnTo>
                  <a:pt x="641454" y="22733"/>
                </a:lnTo>
                <a:lnTo>
                  <a:pt x="666046" y="6106"/>
                </a:lnTo>
                <a:lnTo>
                  <a:pt x="696077" y="0"/>
                </a:lnTo>
                <a:lnTo>
                  <a:pt x="726107" y="6106"/>
                </a:lnTo>
                <a:lnTo>
                  <a:pt x="750699" y="22733"/>
                </a:lnTo>
                <a:lnTo>
                  <a:pt x="767316" y="47341"/>
                </a:lnTo>
                <a:lnTo>
                  <a:pt x="773419" y="77390"/>
                </a:lnTo>
                <a:lnTo>
                  <a:pt x="767316" y="107440"/>
                </a:lnTo>
                <a:lnTo>
                  <a:pt x="750699" y="132047"/>
                </a:lnTo>
                <a:lnTo>
                  <a:pt x="726107" y="148674"/>
                </a:lnTo>
                <a:lnTo>
                  <a:pt x="696077" y="154781"/>
                </a:lnTo>
                <a:close/>
              </a:path>
              <a:path w="6342380" h="154940">
                <a:moveTo>
                  <a:pt x="1005444" y="154781"/>
                </a:moveTo>
                <a:lnTo>
                  <a:pt x="975414" y="148674"/>
                </a:lnTo>
                <a:lnTo>
                  <a:pt x="950822" y="132047"/>
                </a:lnTo>
                <a:lnTo>
                  <a:pt x="934205" y="107440"/>
                </a:lnTo>
                <a:lnTo>
                  <a:pt x="928102" y="77390"/>
                </a:lnTo>
                <a:lnTo>
                  <a:pt x="934205" y="47341"/>
                </a:lnTo>
                <a:lnTo>
                  <a:pt x="950822" y="22733"/>
                </a:lnTo>
                <a:lnTo>
                  <a:pt x="975414" y="6106"/>
                </a:lnTo>
                <a:lnTo>
                  <a:pt x="1005444" y="0"/>
                </a:lnTo>
                <a:lnTo>
                  <a:pt x="1035475" y="6106"/>
                </a:lnTo>
                <a:lnTo>
                  <a:pt x="1060067" y="22733"/>
                </a:lnTo>
                <a:lnTo>
                  <a:pt x="1076683" y="47341"/>
                </a:lnTo>
                <a:lnTo>
                  <a:pt x="1082786" y="77390"/>
                </a:lnTo>
                <a:lnTo>
                  <a:pt x="1076683" y="107440"/>
                </a:lnTo>
                <a:lnTo>
                  <a:pt x="1060067" y="132047"/>
                </a:lnTo>
                <a:lnTo>
                  <a:pt x="1035475" y="148674"/>
                </a:lnTo>
                <a:lnTo>
                  <a:pt x="1005444" y="154781"/>
                </a:lnTo>
                <a:close/>
              </a:path>
              <a:path w="6342380" h="154940">
                <a:moveTo>
                  <a:pt x="1314812" y="154781"/>
                </a:moveTo>
                <a:lnTo>
                  <a:pt x="1284781" y="148674"/>
                </a:lnTo>
                <a:lnTo>
                  <a:pt x="1260189" y="132047"/>
                </a:lnTo>
                <a:lnTo>
                  <a:pt x="1243573" y="107440"/>
                </a:lnTo>
                <a:lnTo>
                  <a:pt x="1237470" y="77390"/>
                </a:lnTo>
                <a:lnTo>
                  <a:pt x="1243573" y="47341"/>
                </a:lnTo>
                <a:lnTo>
                  <a:pt x="1260189" y="22733"/>
                </a:lnTo>
                <a:lnTo>
                  <a:pt x="1284781" y="6106"/>
                </a:lnTo>
                <a:lnTo>
                  <a:pt x="1314812" y="0"/>
                </a:lnTo>
                <a:lnTo>
                  <a:pt x="1344842" y="6106"/>
                </a:lnTo>
                <a:lnTo>
                  <a:pt x="1369435" y="22733"/>
                </a:lnTo>
                <a:lnTo>
                  <a:pt x="1386051" y="47341"/>
                </a:lnTo>
                <a:lnTo>
                  <a:pt x="1392154" y="77390"/>
                </a:lnTo>
                <a:lnTo>
                  <a:pt x="1386051" y="107440"/>
                </a:lnTo>
                <a:lnTo>
                  <a:pt x="1369435" y="132047"/>
                </a:lnTo>
                <a:lnTo>
                  <a:pt x="1344842" y="148674"/>
                </a:lnTo>
                <a:lnTo>
                  <a:pt x="1314812" y="154781"/>
                </a:lnTo>
                <a:close/>
              </a:path>
              <a:path w="6342380" h="154940">
                <a:moveTo>
                  <a:pt x="1624179" y="154781"/>
                </a:moveTo>
                <a:lnTo>
                  <a:pt x="1594149" y="148674"/>
                </a:lnTo>
                <a:lnTo>
                  <a:pt x="1569557" y="132047"/>
                </a:lnTo>
                <a:lnTo>
                  <a:pt x="1552940" y="107440"/>
                </a:lnTo>
                <a:lnTo>
                  <a:pt x="1546838" y="77390"/>
                </a:lnTo>
                <a:lnTo>
                  <a:pt x="1552940" y="47341"/>
                </a:lnTo>
                <a:lnTo>
                  <a:pt x="1569557" y="22733"/>
                </a:lnTo>
                <a:lnTo>
                  <a:pt x="1594149" y="6106"/>
                </a:lnTo>
                <a:lnTo>
                  <a:pt x="1624179" y="0"/>
                </a:lnTo>
                <a:lnTo>
                  <a:pt x="1654210" y="6106"/>
                </a:lnTo>
                <a:lnTo>
                  <a:pt x="1678802" y="22733"/>
                </a:lnTo>
                <a:lnTo>
                  <a:pt x="1695419" y="47341"/>
                </a:lnTo>
                <a:lnTo>
                  <a:pt x="1701521" y="77390"/>
                </a:lnTo>
                <a:lnTo>
                  <a:pt x="1695419" y="107440"/>
                </a:lnTo>
                <a:lnTo>
                  <a:pt x="1678802" y="132047"/>
                </a:lnTo>
                <a:lnTo>
                  <a:pt x="1654210" y="148674"/>
                </a:lnTo>
                <a:lnTo>
                  <a:pt x="1624179" y="154781"/>
                </a:lnTo>
                <a:close/>
              </a:path>
              <a:path w="6342380" h="154940">
                <a:moveTo>
                  <a:pt x="1933547" y="154781"/>
                </a:moveTo>
                <a:lnTo>
                  <a:pt x="1903517" y="148674"/>
                </a:lnTo>
                <a:lnTo>
                  <a:pt x="1878924" y="132047"/>
                </a:lnTo>
                <a:lnTo>
                  <a:pt x="1862308" y="107440"/>
                </a:lnTo>
                <a:lnTo>
                  <a:pt x="1856205" y="77390"/>
                </a:lnTo>
                <a:lnTo>
                  <a:pt x="1862308" y="47341"/>
                </a:lnTo>
                <a:lnTo>
                  <a:pt x="1878924" y="22733"/>
                </a:lnTo>
                <a:lnTo>
                  <a:pt x="1903517" y="6106"/>
                </a:lnTo>
                <a:lnTo>
                  <a:pt x="1933547" y="0"/>
                </a:lnTo>
                <a:lnTo>
                  <a:pt x="1963577" y="6106"/>
                </a:lnTo>
                <a:lnTo>
                  <a:pt x="1988170" y="22733"/>
                </a:lnTo>
                <a:lnTo>
                  <a:pt x="2004786" y="47341"/>
                </a:lnTo>
                <a:lnTo>
                  <a:pt x="2010889" y="77390"/>
                </a:lnTo>
                <a:lnTo>
                  <a:pt x="2004786" y="107440"/>
                </a:lnTo>
                <a:lnTo>
                  <a:pt x="1988170" y="132047"/>
                </a:lnTo>
                <a:lnTo>
                  <a:pt x="1963577" y="148674"/>
                </a:lnTo>
                <a:lnTo>
                  <a:pt x="1933547" y="154781"/>
                </a:lnTo>
                <a:close/>
              </a:path>
              <a:path w="6342380" h="154940">
                <a:moveTo>
                  <a:pt x="2242915" y="154781"/>
                </a:moveTo>
                <a:lnTo>
                  <a:pt x="2212884" y="148674"/>
                </a:lnTo>
                <a:lnTo>
                  <a:pt x="2188292" y="132047"/>
                </a:lnTo>
                <a:lnTo>
                  <a:pt x="2171676" y="107440"/>
                </a:lnTo>
                <a:lnTo>
                  <a:pt x="2165573" y="77390"/>
                </a:lnTo>
                <a:lnTo>
                  <a:pt x="2171676" y="47341"/>
                </a:lnTo>
                <a:lnTo>
                  <a:pt x="2188292" y="22733"/>
                </a:lnTo>
                <a:lnTo>
                  <a:pt x="2212884" y="6106"/>
                </a:lnTo>
                <a:lnTo>
                  <a:pt x="2242915" y="0"/>
                </a:lnTo>
                <a:lnTo>
                  <a:pt x="2272945" y="6106"/>
                </a:lnTo>
                <a:lnTo>
                  <a:pt x="2297537" y="22733"/>
                </a:lnTo>
                <a:lnTo>
                  <a:pt x="2314154" y="47341"/>
                </a:lnTo>
                <a:lnTo>
                  <a:pt x="2320257" y="77390"/>
                </a:lnTo>
                <a:lnTo>
                  <a:pt x="2314154" y="107440"/>
                </a:lnTo>
                <a:lnTo>
                  <a:pt x="2297537" y="132047"/>
                </a:lnTo>
                <a:lnTo>
                  <a:pt x="2272945" y="148674"/>
                </a:lnTo>
                <a:lnTo>
                  <a:pt x="2242915" y="154781"/>
                </a:lnTo>
                <a:close/>
              </a:path>
              <a:path w="6342380" h="154940">
                <a:moveTo>
                  <a:pt x="2552282" y="154781"/>
                </a:moveTo>
                <a:lnTo>
                  <a:pt x="2522252" y="148674"/>
                </a:lnTo>
                <a:lnTo>
                  <a:pt x="2497660" y="132047"/>
                </a:lnTo>
                <a:lnTo>
                  <a:pt x="2481043" y="107440"/>
                </a:lnTo>
                <a:lnTo>
                  <a:pt x="2474940" y="77390"/>
                </a:lnTo>
                <a:lnTo>
                  <a:pt x="2481043" y="47341"/>
                </a:lnTo>
                <a:lnTo>
                  <a:pt x="2497660" y="22733"/>
                </a:lnTo>
                <a:lnTo>
                  <a:pt x="2522252" y="6106"/>
                </a:lnTo>
                <a:lnTo>
                  <a:pt x="2552282" y="0"/>
                </a:lnTo>
                <a:lnTo>
                  <a:pt x="2582313" y="6106"/>
                </a:lnTo>
                <a:lnTo>
                  <a:pt x="2606905" y="22733"/>
                </a:lnTo>
                <a:lnTo>
                  <a:pt x="2623521" y="47341"/>
                </a:lnTo>
                <a:lnTo>
                  <a:pt x="2629624" y="77390"/>
                </a:lnTo>
                <a:lnTo>
                  <a:pt x="2623521" y="107440"/>
                </a:lnTo>
                <a:lnTo>
                  <a:pt x="2606905" y="132047"/>
                </a:lnTo>
                <a:lnTo>
                  <a:pt x="2582313" y="148674"/>
                </a:lnTo>
                <a:lnTo>
                  <a:pt x="2552282" y="154781"/>
                </a:lnTo>
                <a:close/>
              </a:path>
              <a:path w="6342380" h="154940">
                <a:moveTo>
                  <a:pt x="2861650" y="154781"/>
                </a:moveTo>
                <a:lnTo>
                  <a:pt x="2831619" y="148674"/>
                </a:lnTo>
                <a:lnTo>
                  <a:pt x="2807027" y="132047"/>
                </a:lnTo>
                <a:lnTo>
                  <a:pt x="2790411" y="107440"/>
                </a:lnTo>
                <a:lnTo>
                  <a:pt x="2784308" y="77390"/>
                </a:lnTo>
                <a:lnTo>
                  <a:pt x="2790411" y="47341"/>
                </a:lnTo>
                <a:lnTo>
                  <a:pt x="2807027" y="22733"/>
                </a:lnTo>
                <a:lnTo>
                  <a:pt x="2831619" y="6106"/>
                </a:lnTo>
                <a:lnTo>
                  <a:pt x="2861650" y="0"/>
                </a:lnTo>
                <a:lnTo>
                  <a:pt x="2891680" y="6106"/>
                </a:lnTo>
                <a:lnTo>
                  <a:pt x="2916273" y="22733"/>
                </a:lnTo>
                <a:lnTo>
                  <a:pt x="2932889" y="47341"/>
                </a:lnTo>
                <a:lnTo>
                  <a:pt x="2938992" y="77390"/>
                </a:lnTo>
                <a:lnTo>
                  <a:pt x="2932889" y="107440"/>
                </a:lnTo>
                <a:lnTo>
                  <a:pt x="2916273" y="132047"/>
                </a:lnTo>
                <a:lnTo>
                  <a:pt x="2891680" y="148674"/>
                </a:lnTo>
                <a:lnTo>
                  <a:pt x="2861650" y="154781"/>
                </a:lnTo>
                <a:close/>
              </a:path>
              <a:path w="6342380" h="154940">
                <a:moveTo>
                  <a:pt x="3171017" y="154781"/>
                </a:moveTo>
                <a:lnTo>
                  <a:pt x="3140987" y="148674"/>
                </a:lnTo>
                <a:lnTo>
                  <a:pt x="3116395" y="132047"/>
                </a:lnTo>
                <a:lnTo>
                  <a:pt x="3099778" y="107440"/>
                </a:lnTo>
                <a:lnTo>
                  <a:pt x="3093676" y="77390"/>
                </a:lnTo>
                <a:lnTo>
                  <a:pt x="3099778" y="47341"/>
                </a:lnTo>
                <a:lnTo>
                  <a:pt x="3116395" y="22733"/>
                </a:lnTo>
                <a:lnTo>
                  <a:pt x="3140987" y="6106"/>
                </a:lnTo>
                <a:lnTo>
                  <a:pt x="3171017" y="0"/>
                </a:lnTo>
                <a:lnTo>
                  <a:pt x="3201048" y="6106"/>
                </a:lnTo>
                <a:lnTo>
                  <a:pt x="3225640" y="22733"/>
                </a:lnTo>
                <a:lnTo>
                  <a:pt x="3242257" y="47341"/>
                </a:lnTo>
                <a:lnTo>
                  <a:pt x="3248359" y="77390"/>
                </a:lnTo>
                <a:lnTo>
                  <a:pt x="3242257" y="107440"/>
                </a:lnTo>
                <a:lnTo>
                  <a:pt x="3225640" y="132047"/>
                </a:lnTo>
                <a:lnTo>
                  <a:pt x="3201048" y="148674"/>
                </a:lnTo>
                <a:lnTo>
                  <a:pt x="3171017" y="154781"/>
                </a:lnTo>
                <a:close/>
              </a:path>
              <a:path w="6342380" h="154940">
                <a:moveTo>
                  <a:pt x="3480385" y="154781"/>
                </a:moveTo>
                <a:lnTo>
                  <a:pt x="3450355" y="148674"/>
                </a:lnTo>
                <a:lnTo>
                  <a:pt x="3425762" y="132047"/>
                </a:lnTo>
                <a:lnTo>
                  <a:pt x="3409146" y="107440"/>
                </a:lnTo>
                <a:lnTo>
                  <a:pt x="3403043" y="77390"/>
                </a:lnTo>
                <a:lnTo>
                  <a:pt x="3409146" y="47341"/>
                </a:lnTo>
                <a:lnTo>
                  <a:pt x="3425762" y="22733"/>
                </a:lnTo>
                <a:lnTo>
                  <a:pt x="3450355" y="6106"/>
                </a:lnTo>
                <a:lnTo>
                  <a:pt x="3480385" y="0"/>
                </a:lnTo>
                <a:lnTo>
                  <a:pt x="3510416" y="6106"/>
                </a:lnTo>
                <a:lnTo>
                  <a:pt x="3535008" y="22733"/>
                </a:lnTo>
                <a:lnTo>
                  <a:pt x="3551624" y="47341"/>
                </a:lnTo>
                <a:lnTo>
                  <a:pt x="3557727" y="77390"/>
                </a:lnTo>
                <a:lnTo>
                  <a:pt x="3551624" y="107440"/>
                </a:lnTo>
                <a:lnTo>
                  <a:pt x="3535008" y="132047"/>
                </a:lnTo>
                <a:lnTo>
                  <a:pt x="3510416" y="148674"/>
                </a:lnTo>
                <a:lnTo>
                  <a:pt x="3480385" y="154781"/>
                </a:lnTo>
                <a:close/>
              </a:path>
              <a:path w="6342380" h="154940">
                <a:moveTo>
                  <a:pt x="3789753" y="154781"/>
                </a:moveTo>
                <a:lnTo>
                  <a:pt x="3759722" y="148674"/>
                </a:lnTo>
                <a:lnTo>
                  <a:pt x="3735130" y="132047"/>
                </a:lnTo>
                <a:lnTo>
                  <a:pt x="3718514" y="107440"/>
                </a:lnTo>
                <a:lnTo>
                  <a:pt x="3712411" y="77390"/>
                </a:lnTo>
                <a:lnTo>
                  <a:pt x="3718514" y="47341"/>
                </a:lnTo>
                <a:lnTo>
                  <a:pt x="3735130" y="22733"/>
                </a:lnTo>
                <a:lnTo>
                  <a:pt x="3759722" y="6106"/>
                </a:lnTo>
                <a:lnTo>
                  <a:pt x="3789753" y="0"/>
                </a:lnTo>
                <a:lnTo>
                  <a:pt x="3819783" y="6106"/>
                </a:lnTo>
                <a:lnTo>
                  <a:pt x="3844375" y="22733"/>
                </a:lnTo>
                <a:lnTo>
                  <a:pt x="3860992" y="47341"/>
                </a:lnTo>
                <a:lnTo>
                  <a:pt x="3867095" y="77390"/>
                </a:lnTo>
                <a:lnTo>
                  <a:pt x="3860992" y="107440"/>
                </a:lnTo>
                <a:lnTo>
                  <a:pt x="3844375" y="132047"/>
                </a:lnTo>
                <a:lnTo>
                  <a:pt x="3819783" y="148674"/>
                </a:lnTo>
                <a:lnTo>
                  <a:pt x="3789753" y="154781"/>
                </a:lnTo>
                <a:close/>
              </a:path>
              <a:path w="6342380" h="154940">
                <a:moveTo>
                  <a:pt x="4099120" y="154781"/>
                </a:moveTo>
                <a:lnTo>
                  <a:pt x="4069090" y="148674"/>
                </a:lnTo>
                <a:lnTo>
                  <a:pt x="4044498" y="132047"/>
                </a:lnTo>
                <a:lnTo>
                  <a:pt x="4027881" y="107440"/>
                </a:lnTo>
                <a:lnTo>
                  <a:pt x="4021778" y="77390"/>
                </a:lnTo>
                <a:lnTo>
                  <a:pt x="4027881" y="47341"/>
                </a:lnTo>
                <a:lnTo>
                  <a:pt x="4044498" y="22733"/>
                </a:lnTo>
                <a:lnTo>
                  <a:pt x="4069090" y="6106"/>
                </a:lnTo>
                <a:lnTo>
                  <a:pt x="4099120" y="0"/>
                </a:lnTo>
                <a:lnTo>
                  <a:pt x="4129151" y="6106"/>
                </a:lnTo>
                <a:lnTo>
                  <a:pt x="4153743" y="22733"/>
                </a:lnTo>
                <a:lnTo>
                  <a:pt x="4170359" y="47341"/>
                </a:lnTo>
                <a:lnTo>
                  <a:pt x="4176462" y="77390"/>
                </a:lnTo>
                <a:lnTo>
                  <a:pt x="4170359" y="107440"/>
                </a:lnTo>
                <a:lnTo>
                  <a:pt x="4153743" y="132047"/>
                </a:lnTo>
                <a:lnTo>
                  <a:pt x="4129151" y="148674"/>
                </a:lnTo>
                <a:lnTo>
                  <a:pt x="4099120" y="154781"/>
                </a:lnTo>
                <a:close/>
              </a:path>
              <a:path w="6342380" h="154940">
                <a:moveTo>
                  <a:pt x="4408488" y="154781"/>
                </a:moveTo>
                <a:lnTo>
                  <a:pt x="4378458" y="148674"/>
                </a:lnTo>
                <a:lnTo>
                  <a:pt x="4353865" y="132047"/>
                </a:lnTo>
                <a:lnTo>
                  <a:pt x="4337249" y="107440"/>
                </a:lnTo>
                <a:lnTo>
                  <a:pt x="4331146" y="77390"/>
                </a:lnTo>
                <a:lnTo>
                  <a:pt x="4337249" y="47341"/>
                </a:lnTo>
                <a:lnTo>
                  <a:pt x="4353865" y="22733"/>
                </a:lnTo>
                <a:lnTo>
                  <a:pt x="4378458" y="6106"/>
                </a:lnTo>
                <a:lnTo>
                  <a:pt x="4408488" y="0"/>
                </a:lnTo>
                <a:lnTo>
                  <a:pt x="4438518" y="6106"/>
                </a:lnTo>
                <a:lnTo>
                  <a:pt x="4463111" y="22733"/>
                </a:lnTo>
                <a:lnTo>
                  <a:pt x="4479727" y="47341"/>
                </a:lnTo>
                <a:lnTo>
                  <a:pt x="4485830" y="77390"/>
                </a:lnTo>
                <a:lnTo>
                  <a:pt x="4479727" y="107440"/>
                </a:lnTo>
                <a:lnTo>
                  <a:pt x="4463111" y="132047"/>
                </a:lnTo>
                <a:lnTo>
                  <a:pt x="4438518" y="148674"/>
                </a:lnTo>
                <a:lnTo>
                  <a:pt x="4408488" y="154781"/>
                </a:lnTo>
                <a:close/>
              </a:path>
              <a:path w="6342380" h="154940">
                <a:moveTo>
                  <a:pt x="4717856" y="154781"/>
                </a:moveTo>
                <a:lnTo>
                  <a:pt x="4687825" y="148674"/>
                </a:lnTo>
                <a:lnTo>
                  <a:pt x="4663233" y="132047"/>
                </a:lnTo>
                <a:lnTo>
                  <a:pt x="4646616" y="107440"/>
                </a:lnTo>
                <a:lnTo>
                  <a:pt x="4640514" y="77390"/>
                </a:lnTo>
                <a:lnTo>
                  <a:pt x="4646616" y="47341"/>
                </a:lnTo>
                <a:lnTo>
                  <a:pt x="4663233" y="22733"/>
                </a:lnTo>
                <a:lnTo>
                  <a:pt x="4687825" y="6106"/>
                </a:lnTo>
                <a:lnTo>
                  <a:pt x="4717856" y="0"/>
                </a:lnTo>
                <a:lnTo>
                  <a:pt x="4747886" y="6106"/>
                </a:lnTo>
                <a:lnTo>
                  <a:pt x="4772478" y="22733"/>
                </a:lnTo>
                <a:lnTo>
                  <a:pt x="4789095" y="47341"/>
                </a:lnTo>
                <a:lnTo>
                  <a:pt x="4795197" y="77390"/>
                </a:lnTo>
                <a:lnTo>
                  <a:pt x="4789095" y="107440"/>
                </a:lnTo>
                <a:lnTo>
                  <a:pt x="4772478" y="132047"/>
                </a:lnTo>
                <a:lnTo>
                  <a:pt x="4747886" y="148674"/>
                </a:lnTo>
                <a:lnTo>
                  <a:pt x="4717856" y="154781"/>
                </a:lnTo>
                <a:close/>
              </a:path>
              <a:path w="6342380" h="154940">
                <a:moveTo>
                  <a:pt x="5027223" y="154781"/>
                </a:moveTo>
                <a:lnTo>
                  <a:pt x="4997193" y="148674"/>
                </a:lnTo>
                <a:lnTo>
                  <a:pt x="4972600" y="132047"/>
                </a:lnTo>
                <a:lnTo>
                  <a:pt x="4955984" y="107440"/>
                </a:lnTo>
                <a:lnTo>
                  <a:pt x="4949881" y="77390"/>
                </a:lnTo>
                <a:lnTo>
                  <a:pt x="4955984" y="47341"/>
                </a:lnTo>
                <a:lnTo>
                  <a:pt x="4972600" y="22733"/>
                </a:lnTo>
                <a:lnTo>
                  <a:pt x="4997193" y="6106"/>
                </a:lnTo>
                <a:lnTo>
                  <a:pt x="5027223" y="0"/>
                </a:lnTo>
                <a:lnTo>
                  <a:pt x="5057254" y="6106"/>
                </a:lnTo>
                <a:lnTo>
                  <a:pt x="5081846" y="22733"/>
                </a:lnTo>
                <a:lnTo>
                  <a:pt x="5098462" y="47341"/>
                </a:lnTo>
                <a:lnTo>
                  <a:pt x="5104565" y="77390"/>
                </a:lnTo>
                <a:lnTo>
                  <a:pt x="5098462" y="107440"/>
                </a:lnTo>
                <a:lnTo>
                  <a:pt x="5081846" y="132047"/>
                </a:lnTo>
                <a:lnTo>
                  <a:pt x="5057254" y="148674"/>
                </a:lnTo>
                <a:lnTo>
                  <a:pt x="5027223" y="154781"/>
                </a:lnTo>
                <a:close/>
              </a:path>
              <a:path w="6342380" h="154940">
                <a:moveTo>
                  <a:pt x="5336591" y="154781"/>
                </a:moveTo>
                <a:lnTo>
                  <a:pt x="5306560" y="148674"/>
                </a:lnTo>
                <a:lnTo>
                  <a:pt x="5281968" y="132047"/>
                </a:lnTo>
                <a:lnTo>
                  <a:pt x="5265352" y="107440"/>
                </a:lnTo>
                <a:lnTo>
                  <a:pt x="5259249" y="77390"/>
                </a:lnTo>
                <a:lnTo>
                  <a:pt x="5265352" y="47341"/>
                </a:lnTo>
                <a:lnTo>
                  <a:pt x="5281968" y="22733"/>
                </a:lnTo>
                <a:lnTo>
                  <a:pt x="5306560" y="6106"/>
                </a:lnTo>
                <a:lnTo>
                  <a:pt x="5336591" y="0"/>
                </a:lnTo>
                <a:lnTo>
                  <a:pt x="5366621" y="6106"/>
                </a:lnTo>
                <a:lnTo>
                  <a:pt x="5391213" y="22733"/>
                </a:lnTo>
                <a:lnTo>
                  <a:pt x="5407830" y="47341"/>
                </a:lnTo>
                <a:lnTo>
                  <a:pt x="5413933" y="77390"/>
                </a:lnTo>
                <a:lnTo>
                  <a:pt x="5407830" y="107440"/>
                </a:lnTo>
                <a:lnTo>
                  <a:pt x="5391213" y="132047"/>
                </a:lnTo>
                <a:lnTo>
                  <a:pt x="5366621" y="148674"/>
                </a:lnTo>
                <a:lnTo>
                  <a:pt x="5336591" y="154781"/>
                </a:lnTo>
                <a:close/>
              </a:path>
              <a:path w="6342380" h="154940">
                <a:moveTo>
                  <a:pt x="5645958" y="154781"/>
                </a:moveTo>
                <a:lnTo>
                  <a:pt x="5615928" y="148674"/>
                </a:lnTo>
                <a:lnTo>
                  <a:pt x="5591336" y="132047"/>
                </a:lnTo>
                <a:lnTo>
                  <a:pt x="5574719" y="107440"/>
                </a:lnTo>
                <a:lnTo>
                  <a:pt x="5568616" y="77390"/>
                </a:lnTo>
                <a:lnTo>
                  <a:pt x="5574719" y="47341"/>
                </a:lnTo>
                <a:lnTo>
                  <a:pt x="5591336" y="22733"/>
                </a:lnTo>
                <a:lnTo>
                  <a:pt x="5615928" y="6106"/>
                </a:lnTo>
                <a:lnTo>
                  <a:pt x="5645958" y="0"/>
                </a:lnTo>
                <a:lnTo>
                  <a:pt x="5675989" y="6106"/>
                </a:lnTo>
                <a:lnTo>
                  <a:pt x="5700581" y="22733"/>
                </a:lnTo>
                <a:lnTo>
                  <a:pt x="5717198" y="47341"/>
                </a:lnTo>
                <a:lnTo>
                  <a:pt x="5723300" y="77390"/>
                </a:lnTo>
                <a:lnTo>
                  <a:pt x="5717198" y="107440"/>
                </a:lnTo>
                <a:lnTo>
                  <a:pt x="5700581" y="132047"/>
                </a:lnTo>
                <a:lnTo>
                  <a:pt x="5675989" y="148674"/>
                </a:lnTo>
                <a:lnTo>
                  <a:pt x="5645958" y="154781"/>
                </a:lnTo>
                <a:close/>
              </a:path>
              <a:path w="6342380" h="154940">
                <a:moveTo>
                  <a:pt x="5955326" y="154781"/>
                </a:moveTo>
                <a:lnTo>
                  <a:pt x="5925296" y="148674"/>
                </a:lnTo>
                <a:lnTo>
                  <a:pt x="5900703" y="132047"/>
                </a:lnTo>
                <a:lnTo>
                  <a:pt x="5884087" y="107440"/>
                </a:lnTo>
                <a:lnTo>
                  <a:pt x="5877984" y="77390"/>
                </a:lnTo>
                <a:lnTo>
                  <a:pt x="5884087" y="47341"/>
                </a:lnTo>
                <a:lnTo>
                  <a:pt x="5900703" y="22733"/>
                </a:lnTo>
                <a:lnTo>
                  <a:pt x="5925296" y="6106"/>
                </a:lnTo>
                <a:lnTo>
                  <a:pt x="5955326" y="0"/>
                </a:lnTo>
                <a:lnTo>
                  <a:pt x="5985356" y="6106"/>
                </a:lnTo>
                <a:lnTo>
                  <a:pt x="6009949" y="22733"/>
                </a:lnTo>
                <a:lnTo>
                  <a:pt x="6026565" y="47341"/>
                </a:lnTo>
                <a:lnTo>
                  <a:pt x="6032668" y="77390"/>
                </a:lnTo>
                <a:lnTo>
                  <a:pt x="6026565" y="107440"/>
                </a:lnTo>
                <a:lnTo>
                  <a:pt x="6009949" y="132047"/>
                </a:lnTo>
                <a:lnTo>
                  <a:pt x="5985356" y="148674"/>
                </a:lnTo>
                <a:lnTo>
                  <a:pt x="5955326" y="154781"/>
                </a:lnTo>
                <a:close/>
              </a:path>
              <a:path w="6342380" h="154940">
                <a:moveTo>
                  <a:pt x="6264694" y="154781"/>
                </a:moveTo>
                <a:lnTo>
                  <a:pt x="6234663" y="148674"/>
                </a:lnTo>
                <a:lnTo>
                  <a:pt x="6210071" y="132047"/>
                </a:lnTo>
                <a:lnTo>
                  <a:pt x="6193454" y="107440"/>
                </a:lnTo>
                <a:lnTo>
                  <a:pt x="6187352" y="77390"/>
                </a:lnTo>
                <a:lnTo>
                  <a:pt x="6193454" y="47341"/>
                </a:lnTo>
                <a:lnTo>
                  <a:pt x="6210071" y="22733"/>
                </a:lnTo>
                <a:lnTo>
                  <a:pt x="6234663" y="6106"/>
                </a:lnTo>
                <a:lnTo>
                  <a:pt x="6264694" y="0"/>
                </a:lnTo>
                <a:lnTo>
                  <a:pt x="6294724" y="6106"/>
                </a:lnTo>
                <a:lnTo>
                  <a:pt x="6319316" y="22733"/>
                </a:lnTo>
                <a:lnTo>
                  <a:pt x="6335933" y="47341"/>
                </a:lnTo>
                <a:lnTo>
                  <a:pt x="6342035" y="77390"/>
                </a:lnTo>
                <a:lnTo>
                  <a:pt x="6335933" y="107440"/>
                </a:lnTo>
                <a:lnTo>
                  <a:pt x="6319316" y="132047"/>
                </a:lnTo>
                <a:lnTo>
                  <a:pt x="6294724" y="148674"/>
                </a:lnTo>
                <a:lnTo>
                  <a:pt x="6264694" y="154781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685799" y="800100"/>
            <a:ext cx="16487849" cy="5260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600" b="1" i="0" cap="all" dirty="0" smtClean="0">
                <a:solidFill>
                  <a:srgbClr val="B23634"/>
                </a:solidFill>
              </a:rPr>
              <a:t>Особенности рынка труда ГЧП специалистов. Зачем нужен «кадровый резерв»?</a:t>
            </a:r>
            <a:endParaRPr lang="ru-RU" sz="2600" b="1" i="0" cap="all" dirty="0">
              <a:solidFill>
                <a:srgbClr val="B23634"/>
              </a:solidFill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id="{6F470E33-F4D2-0A43-B89B-78B110F30951}"/>
              </a:ext>
            </a:extLst>
          </p:cNvPr>
          <p:cNvSpPr txBox="1">
            <a:spLocks/>
          </p:cNvSpPr>
          <p:nvPr/>
        </p:nvSpPr>
        <p:spPr>
          <a:xfrm>
            <a:off x="685798" y="1822628"/>
            <a:ext cx="16728831" cy="661321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 anchor="t">
            <a:normAutofit fontScale="85000" lnSpcReduction="20000"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+mj-lt"/>
              <a:buAutoNum type="arabicPeriod"/>
            </a:pPr>
            <a:endParaRPr lang="en-US" sz="2800" b="1" kern="0" dirty="0" smtClean="0"/>
          </a:p>
          <a:p>
            <a:pPr marL="144000" indent="457200" algn="l">
              <a:buFont typeface="+mj-lt"/>
              <a:buAutoNum type="arabicPeriod"/>
            </a:pPr>
            <a:r>
              <a:rPr lang="ru-RU" sz="2800" b="1" kern="0" dirty="0" smtClean="0"/>
              <a:t>Востребованность квалифицированных специалистов, имеющих практический опыт в сфере ГЧП. </a:t>
            </a:r>
            <a:r>
              <a:rPr lang="ru-RU" sz="2800" kern="0" dirty="0" smtClean="0"/>
              <a:t>Спрос в РФ практически не подвержен колебаниям (исключение- карантинные месяцы 2020 года, сейчас идет наращивание). При этом поиск нужного специалиста на свободном рынке занимает несколько месяцев. </a:t>
            </a:r>
          </a:p>
          <a:p>
            <a:pPr marL="144000" indent="457200" algn="l">
              <a:buFont typeface="+mj-lt"/>
              <a:buAutoNum type="arabicPeriod"/>
            </a:pPr>
            <a:r>
              <a:rPr lang="ru-RU" sz="2800" kern="0" dirty="0" smtClean="0"/>
              <a:t>Даже опытные кандидаты различных специализаций </a:t>
            </a:r>
            <a:r>
              <a:rPr lang="ru-RU" sz="2800" b="1" kern="0" dirty="0" smtClean="0"/>
              <a:t>не могут найти работу долго</a:t>
            </a:r>
            <a:r>
              <a:rPr lang="ru-RU" sz="2800" kern="0" dirty="0"/>
              <a:t> </a:t>
            </a:r>
            <a:r>
              <a:rPr lang="ru-RU" sz="2800" kern="0" dirty="0" smtClean="0"/>
              <a:t>и обращаются к нам за помощью.</a:t>
            </a:r>
          </a:p>
          <a:p>
            <a:pPr marL="144000" indent="457200" algn="l">
              <a:buFont typeface="+mj-lt"/>
              <a:buAutoNum type="arabicPeriod"/>
            </a:pPr>
            <a:r>
              <a:rPr lang="ru-RU" sz="2800" kern="0" dirty="0" smtClean="0"/>
              <a:t>Помимо компетенций огромное значение имеют:</a:t>
            </a:r>
          </a:p>
          <a:p>
            <a:pPr marL="539750" indent="457200" algn="l">
              <a:buFont typeface="Wingdings" panose="05000000000000000000" pitchFamily="2" charset="2"/>
              <a:buChar char="ü"/>
            </a:pPr>
            <a:r>
              <a:rPr lang="ru-RU" sz="2800" b="1" kern="0" dirty="0" smtClean="0"/>
              <a:t>наличие рекомендаций </a:t>
            </a:r>
            <a:r>
              <a:rPr lang="ru-RU" sz="2800" kern="0" dirty="0" smtClean="0"/>
              <a:t>от деловых партнеров и коллег по проектам. </a:t>
            </a:r>
          </a:p>
          <a:p>
            <a:pPr marL="539750" indent="457200" algn="l">
              <a:buFont typeface="Wingdings" panose="05000000000000000000" pitchFamily="2" charset="2"/>
              <a:buChar char="ü"/>
            </a:pPr>
            <a:r>
              <a:rPr lang="ru-RU" sz="2800" b="1" kern="0" dirty="0" smtClean="0"/>
              <a:t>наличие опыта/ знаний в соответствующей проекту отрасли: </a:t>
            </a:r>
            <a:r>
              <a:rPr lang="ru-RU" sz="2800" kern="0" dirty="0" smtClean="0"/>
              <a:t>транспорт, дороги, ЖКХ и т.п.</a:t>
            </a:r>
          </a:p>
          <a:p>
            <a:pPr marL="144000" indent="457200" algn="l">
              <a:buFont typeface="+mj-lt"/>
              <a:buAutoNum type="arabicPeriod"/>
            </a:pPr>
            <a:endParaRPr lang="ru-RU" sz="2800" kern="0" dirty="0" smtClean="0"/>
          </a:p>
          <a:p>
            <a:pPr marL="144000" indent="457200"/>
            <a:r>
              <a:rPr lang="ru-RU" sz="2800" b="1" kern="0" dirty="0"/>
              <a:t>Практика подбора и оценки персонала для инфраструктурных проектов (</a:t>
            </a:r>
            <a:r>
              <a:rPr lang="ru-RU" sz="2800" b="1" kern="0" dirty="0" err="1"/>
              <a:t>InfraStaff</a:t>
            </a:r>
            <a:r>
              <a:rPr lang="ru-RU" sz="2800" b="1" kern="0" dirty="0"/>
              <a:t>) </a:t>
            </a:r>
            <a:r>
              <a:rPr lang="ru-RU" sz="2800" kern="0" dirty="0" smtClean="0"/>
              <a:t>занимается </a:t>
            </a:r>
            <a:r>
              <a:rPr lang="ru-RU" sz="2800" kern="0" dirty="0"/>
              <a:t>изучением рынка труда проектов ГЧП и концессий с 2017 года. </a:t>
            </a:r>
            <a:r>
              <a:rPr lang="ru-RU" sz="2800" kern="0" dirty="0" smtClean="0"/>
              <a:t> </a:t>
            </a:r>
          </a:p>
          <a:p>
            <a:pPr marL="144000" indent="457200"/>
            <a:r>
              <a:rPr lang="ru-RU" sz="2800" kern="0" dirty="0" err="1" smtClean="0"/>
              <a:t>InfraStaff</a:t>
            </a:r>
            <a:r>
              <a:rPr lang="ru-RU" sz="2800" kern="0" dirty="0" smtClean="0"/>
              <a:t> </a:t>
            </a:r>
            <a:r>
              <a:rPr lang="ru-RU" sz="2800" kern="0" dirty="0"/>
              <a:t>постоянно формирует и дополняет </a:t>
            </a:r>
            <a:r>
              <a:rPr lang="ru-RU" sz="2800" b="1" u="sng" kern="0" dirty="0"/>
              <a:t>базу «кадрового резерва</a:t>
            </a:r>
            <a:r>
              <a:rPr lang="ru-RU" sz="2800" b="1" u="sng" kern="0" dirty="0" smtClean="0"/>
              <a:t>» </a:t>
            </a:r>
            <a:r>
              <a:rPr lang="ru-RU" sz="2800" kern="0" dirty="0" smtClean="0"/>
              <a:t>по </a:t>
            </a:r>
            <a:r>
              <a:rPr lang="ru-RU" sz="2800" kern="0" dirty="0"/>
              <a:t>двум </a:t>
            </a:r>
            <a:r>
              <a:rPr lang="ru-RU" sz="2800" kern="0" dirty="0" smtClean="0"/>
              <a:t>принципам:</a:t>
            </a:r>
            <a:endParaRPr lang="ru-RU" sz="2800" kern="0" dirty="0"/>
          </a:p>
          <a:p>
            <a:pPr marL="446088" indent="153988">
              <a:buFont typeface="Wingdings" panose="05000000000000000000" pitchFamily="2" charset="2"/>
              <a:buChar char="ü"/>
            </a:pPr>
            <a:r>
              <a:rPr lang="ru-RU" sz="2800" kern="0" dirty="0"/>
              <a:t>Профессиональная специализация</a:t>
            </a:r>
          </a:p>
          <a:p>
            <a:pPr marL="446088" indent="153988">
              <a:buFont typeface="Wingdings" panose="05000000000000000000" pitchFamily="2" charset="2"/>
              <a:buChar char="ü"/>
            </a:pPr>
            <a:r>
              <a:rPr lang="ru-RU" sz="2800" kern="0" dirty="0"/>
              <a:t>Наличие </a:t>
            </a:r>
            <a:r>
              <a:rPr lang="ru-RU" sz="2800" kern="0" dirty="0" smtClean="0"/>
              <a:t>опыта/знаний </a:t>
            </a:r>
            <a:r>
              <a:rPr lang="ru-RU" sz="2800" kern="0" dirty="0"/>
              <a:t>в конкретной отрасли/ индустрии. </a:t>
            </a:r>
            <a:endParaRPr lang="en-US" sz="2800" kern="0" dirty="0" smtClean="0"/>
          </a:p>
          <a:p>
            <a:pPr marL="144000" indent="457200">
              <a:buFont typeface="Wingdings" panose="05000000000000000000" pitchFamily="2" charset="2"/>
              <a:buChar char="ü"/>
            </a:pPr>
            <a:endParaRPr lang="ru-RU" sz="2800" b="1" kern="0" dirty="0" smtClean="0"/>
          </a:p>
          <a:p>
            <a:pPr marL="144000" indent="457200"/>
            <a:r>
              <a:rPr lang="ru-RU" sz="2800" b="1" kern="0" dirty="0" smtClean="0"/>
              <a:t>Решаемые задачи:</a:t>
            </a:r>
          </a:p>
          <a:p>
            <a:pPr marL="144000" indent="457200">
              <a:buFont typeface="+mj-lt"/>
              <a:buAutoNum type="arabicPeriod"/>
            </a:pPr>
            <a:r>
              <a:rPr lang="ru-RU" sz="2800" kern="0" dirty="0" smtClean="0"/>
              <a:t>Экономия времени на поиск специалиста или проекта.</a:t>
            </a:r>
          </a:p>
          <a:p>
            <a:pPr marL="144000" indent="457200">
              <a:buFont typeface="+mj-lt"/>
              <a:buAutoNum type="arabicPeriod"/>
            </a:pPr>
            <a:r>
              <a:rPr lang="ru-RU" sz="2800" kern="0" dirty="0" smtClean="0"/>
              <a:t>Быстрый выход на перспективных целевых кандидатов, чьи резюме не публикуются в открытых источниках.</a:t>
            </a:r>
          </a:p>
          <a:p>
            <a:pPr marL="144000" indent="457200">
              <a:buFont typeface="+mj-lt"/>
              <a:buAutoNum type="arabicPeriod"/>
            </a:pPr>
            <a:r>
              <a:rPr lang="ru-RU" sz="2800" kern="0" dirty="0" smtClean="0"/>
              <a:t>Понятная система оценки компетенций, формируемая в «Профиле ГЧП-кандидата». </a:t>
            </a:r>
          </a:p>
          <a:p>
            <a:pPr marL="144000" indent="457200">
              <a:buFont typeface="+mj-lt"/>
              <a:buAutoNum type="arabicPeriod"/>
            </a:pPr>
            <a:r>
              <a:rPr lang="ru-RU" sz="2800" kern="0" dirty="0" smtClean="0"/>
              <a:t>Получение рекомендаций через деловое сообщество (</a:t>
            </a:r>
            <a:r>
              <a:rPr lang="en-US" sz="2800" kern="0" dirty="0" err="1" smtClean="0"/>
              <a:t>InfraClub</a:t>
            </a:r>
            <a:r>
              <a:rPr lang="en-US" sz="2800" kern="0" dirty="0" smtClean="0"/>
              <a:t>)</a:t>
            </a:r>
            <a:r>
              <a:rPr lang="ru-RU" sz="2800" kern="0" dirty="0" smtClean="0"/>
              <a:t>.</a:t>
            </a:r>
            <a:endParaRPr lang="ru-RU" sz="2800" kern="0" dirty="0"/>
          </a:p>
          <a:p>
            <a:pPr marL="144000" indent="457200" algn="l"/>
            <a:r>
              <a:rPr lang="ru-RU" sz="2800" kern="0" dirty="0" smtClean="0"/>
              <a:t> </a:t>
            </a:r>
          </a:p>
          <a:p>
            <a:pPr algn="l"/>
            <a:endParaRPr lang="ru-RU" sz="1400" b="1" kern="0" dirty="0"/>
          </a:p>
        </p:txBody>
      </p:sp>
    </p:spTree>
    <p:extLst>
      <p:ext uri="{BB962C8B-B14F-4D97-AF65-F5344CB8AC3E}">
        <p14:creationId xmlns:p14="http://schemas.microsoft.com/office/powerpoint/2010/main" val="691768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9286" y="9248458"/>
            <a:ext cx="5006812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spc="-690" dirty="0">
                <a:solidFill>
                  <a:srgbClr val="A6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/>
              </a:rPr>
              <a:t>Online </a:t>
            </a:r>
            <a:r>
              <a:rPr sz="4400" spc="-805" dirty="0">
                <a:solidFill>
                  <a:srgbClr val="A6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/>
              </a:rPr>
              <a:t>Forum</a:t>
            </a:r>
            <a:r>
              <a:rPr sz="4400" spc="-475" dirty="0">
                <a:solidFill>
                  <a:srgbClr val="A6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/>
              </a:rPr>
              <a:t> </a:t>
            </a:r>
            <a:r>
              <a:rPr sz="4400" spc="-844" dirty="0">
                <a:solidFill>
                  <a:srgbClr val="A620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  <a:cs typeface="Arial"/>
              </a:rPr>
              <a:t>PPP</a:t>
            </a:r>
            <a:endParaRPr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587878" y="9093362"/>
            <a:ext cx="7511415" cy="1000125"/>
          </a:xfrm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85"/>
              </a:spcBef>
            </a:pPr>
            <a:r>
              <a:rPr sz="2850" b="1" spc="-195" dirty="0">
                <a:solidFill>
                  <a:srgbClr val="535353"/>
                </a:solidFill>
                <a:latin typeface="Verdana"/>
                <a:cs typeface="Verdana"/>
              </a:rPr>
              <a:t>2-</a:t>
            </a:r>
            <a:r>
              <a:rPr sz="2850" spc="-195" dirty="0">
                <a:solidFill>
                  <a:srgbClr val="535353"/>
                </a:solidFill>
                <a:latin typeface="Arial Black"/>
                <a:cs typeface="Arial Black"/>
              </a:rPr>
              <a:t>ой </a:t>
            </a:r>
            <a:r>
              <a:rPr sz="2850" spc="-360" dirty="0" err="1" smtClean="0">
                <a:solidFill>
                  <a:srgbClr val="535353"/>
                </a:solidFill>
                <a:latin typeface="Arial Black"/>
                <a:cs typeface="Arial Black"/>
              </a:rPr>
              <a:t>Инвестиционный</a:t>
            </a:r>
            <a:r>
              <a:rPr lang="ru-RU" sz="2850" spc="-360" dirty="0" smtClean="0">
                <a:solidFill>
                  <a:srgbClr val="535353"/>
                </a:solidFill>
                <a:latin typeface="Arial Black"/>
                <a:cs typeface="Arial Black"/>
              </a:rPr>
              <a:t> </a:t>
            </a:r>
            <a:r>
              <a:rPr sz="2850" spc="-730" dirty="0" smtClean="0">
                <a:solidFill>
                  <a:srgbClr val="535353"/>
                </a:solidFill>
                <a:latin typeface="Arial Black"/>
                <a:cs typeface="Arial Black"/>
              </a:rPr>
              <a:t> </a:t>
            </a:r>
            <a:r>
              <a:rPr sz="2850" spc="-459" dirty="0" err="1">
                <a:solidFill>
                  <a:srgbClr val="535353"/>
                </a:solidFill>
                <a:latin typeface="Arial Black"/>
                <a:cs typeface="Arial Black"/>
              </a:rPr>
              <a:t>форум</a:t>
            </a:r>
            <a:r>
              <a:rPr sz="2850" spc="-459" dirty="0">
                <a:solidFill>
                  <a:srgbClr val="535353"/>
                </a:solidFill>
                <a:latin typeface="Arial Black"/>
                <a:cs typeface="Arial Black"/>
              </a:rPr>
              <a:t> </a:t>
            </a:r>
            <a:r>
              <a:rPr lang="ru-RU" sz="2850" spc="-459" dirty="0" smtClean="0">
                <a:solidFill>
                  <a:srgbClr val="535353"/>
                </a:solidFill>
                <a:latin typeface="Arial Black"/>
                <a:cs typeface="Arial Black"/>
              </a:rPr>
              <a:t> </a:t>
            </a:r>
            <a:r>
              <a:rPr sz="2850" spc="-434" dirty="0" smtClean="0">
                <a:solidFill>
                  <a:srgbClr val="535353"/>
                </a:solidFill>
                <a:latin typeface="Arial Black"/>
                <a:cs typeface="Arial Black"/>
              </a:rPr>
              <a:t>ГЧП</a:t>
            </a:r>
            <a:endParaRPr sz="2850" dirty="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1900" spc="-114" dirty="0">
                <a:solidFill>
                  <a:srgbClr val="A62020"/>
                </a:solidFill>
                <a:latin typeface="Arial"/>
                <a:cs typeface="Arial"/>
              </a:rPr>
              <a:t>«</a:t>
            </a:r>
            <a:r>
              <a:rPr sz="1900" spc="-114" dirty="0">
                <a:solidFill>
                  <a:srgbClr val="A62020"/>
                </a:solidFill>
                <a:latin typeface="Arial Black"/>
                <a:cs typeface="Arial Black"/>
              </a:rPr>
              <a:t>ГЧП </a:t>
            </a:r>
            <a:r>
              <a:rPr sz="1900" spc="-245" dirty="0">
                <a:solidFill>
                  <a:srgbClr val="A62020"/>
                </a:solidFill>
                <a:latin typeface="Arial Black"/>
                <a:cs typeface="Arial Black"/>
              </a:rPr>
              <a:t>В </a:t>
            </a:r>
            <a:r>
              <a:rPr sz="1900" spc="-130" dirty="0">
                <a:solidFill>
                  <a:srgbClr val="A62020"/>
                </a:solidFill>
                <a:latin typeface="Arial Black"/>
                <a:cs typeface="Arial Black"/>
              </a:rPr>
              <a:t>ПЕРИОД </a:t>
            </a:r>
            <a:r>
              <a:rPr sz="1900" spc="-110" dirty="0">
                <a:solidFill>
                  <a:srgbClr val="A62020"/>
                </a:solidFill>
                <a:latin typeface="Arial Black"/>
                <a:cs typeface="Arial Black"/>
              </a:rPr>
              <a:t>ПАНДЕМИИ</a:t>
            </a:r>
            <a:r>
              <a:rPr sz="1900" spc="-110" dirty="0">
                <a:solidFill>
                  <a:srgbClr val="A62020"/>
                </a:solidFill>
                <a:latin typeface="Arial"/>
                <a:cs typeface="Arial"/>
              </a:rPr>
              <a:t>: </a:t>
            </a:r>
            <a:r>
              <a:rPr sz="1900" spc="-195" dirty="0">
                <a:solidFill>
                  <a:srgbClr val="A62020"/>
                </a:solidFill>
                <a:latin typeface="Arial Black"/>
                <a:cs typeface="Arial Black"/>
              </a:rPr>
              <a:t>ВЫЗОВЫ </a:t>
            </a:r>
            <a:r>
              <a:rPr sz="1900" spc="-125" dirty="0">
                <a:solidFill>
                  <a:srgbClr val="A62020"/>
                </a:solidFill>
                <a:latin typeface="Arial Black"/>
                <a:cs typeface="Arial Black"/>
              </a:rPr>
              <a:t>И</a:t>
            </a:r>
            <a:r>
              <a:rPr sz="1900" spc="55" dirty="0">
                <a:solidFill>
                  <a:srgbClr val="A62020"/>
                </a:solidFill>
                <a:latin typeface="Arial Black"/>
                <a:cs typeface="Arial Black"/>
              </a:rPr>
              <a:t> </a:t>
            </a:r>
            <a:r>
              <a:rPr sz="1900" spc="-100" dirty="0">
                <a:solidFill>
                  <a:srgbClr val="A62020"/>
                </a:solidFill>
                <a:latin typeface="Arial Black"/>
                <a:cs typeface="Arial Black"/>
              </a:rPr>
              <a:t>ВОЗМОЖНОСТИ</a:t>
            </a:r>
            <a:r>
              <a:rPr sz="1900" spc="-100" dirty="0">
                <a:solidFill>
                  <a:srgbClr val="A62020"/>
                </a:solidFill>
                <a:latin typeface="Arial"/>
                <a:cs typeface="Arial"/>
              </a:rPr>
              <a:t>»</a:t>
            </a:r>
            <a:endParaRPr sz="19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48750" y="9033363"/>
            <a:ext cx="6342380" cy="154940"/>
          </a:xfrm>
          <a:custGeom>
            <a:avLst/>
            <a:gdLst/>
            <a:ahLst/>
            <a:cxnLst/>
            <a:rect l="l" t="t" r="r" b="b"/>
            <a:pathLst>
              <a:path w="6342380" h="154940">
                <a:moveTo>
                  <a:pt x="77341" y="154781"/>
                </a:moveTo>
                <a:lnTo>
                  <a:pt x="47311" y="148674"/>
                </a:lnTo>
                <a:lnTo>
                  <a:pt x="22719" y="132047"/>
                </a:lnTo>
                <a:lnTo>
                  <a:pt x="6102" y="107440"/>
                </a:lnTo>
                <a:lnTo>
                  <a:pt x="0" y="77390"/>
                </a:lnTo>
                <a:lnTo>
                  <a:pt x="6102" y="47341"/>
                </a:lnTo>
                <a:lnTo>
                  <a:pt x="22719" y="22733"/>
                </a:lnTo>
                <a:lnTo>
                  <a:pt x="47311" y="6106"/>
                </a:lnTo>
                <a:lnTo>
                  <a:pt x="77341" y="0"/>
                </a:lnTo>
                <a:lnTo>
                  <a:pt x="107372" y="6106"/>
                </a:lnTo>
                <a:lnTo>
                  <a:pt x="131964" y="22733"/>
                </a:lnTo>
                <a:lnTo>
                  <a:pt x="148581" y="47341"/>
                </a:lnTo>
                <a:lnTo>
                  <a:pt x="154683" y="77390"/>
                </a:lnTo>
                <a:lnTo>
                  <a:pt x="148581" y="107440"/>
                </a:lnTo>
                <a:lnTo>
                  <a:pt x="131964" y="132047"/>
                </a:lnTo>
                <a:lnTo>
                  <a:pt x="107372" y="148674"/>
                </a:lnTo>
                <a:lnTo>
                  <a:pt x="77341" y="154781"/>
                </a:lnTo>
                <a:close/>
              </a:path>
              <a:path w="6342380" h="154940">
                <a:moveTo>
                  <a:pt x="386709" y="154781"/>
                </a:moveTo>
                <a:lnTo>
                  <a:pt x="356679" y="148674"/>
                </a:lnTo>
                <a:lnTo>
                  <a:pt x="332086" y="132047"/>
                </a:lnTo>
                <a:lnTo>
                  <a:pt x="315470" y="107440"/>
                </a:lnTo>
                <a:lnTo>
                  <a:pt x="309367" y="77390"/>
                </a:lnTo>
                <a:lnTo>
                  <a:pt x="315470" y="47341"/>
                </a:lnTo>
                <a:lnTo>
                  <a:pt x="332086" y="22733"/>
                </a:lnTo>
                <a:lnTo>
                  <a:pt x="356679" y="6106"/>
                </a:lnTo>
                <a:lnTo>
                  <a:pt x="386709" y="0"/>
                </a:lnTo>
                <a:lnTo>
                  <a:pt x="416739" y="6106"/>
                </a:lnTo>
                <a:lnTo>
                  <a:pt x="441332" y="22733"/>
                </a:lnTo>
                <a:lnTo>
                  <a:pt x="457948" y="47341"/>
                </a:lnTo>
                <a:lnTo>
                  <a:pt x="464051" y="77390"/>
                </a:lnTo>
                <a:lnTo>
                  <a:pt x="457948" y="107440"/>
                </a:lnTo>
                <a:lnTo>
                  <a:pt x="441332" y="132047"/>
                </a:lnTo>
                <a:lnTo>
                  <a:pt x="416739" y="148674"/>
                </a:lnTo>
                <a:lnTo>
                  <a:pt x="386709" y="154781"/>
                </a:lnTo>
                <a:close/>
              </a:path>
              <a:path w="6342380" h="154940">
                <a:moveTo>
                  <a:pt x="696077" y="154781"/>
                </a:moveTo>
                <a:lnTo>
                  <a:pt x="666046" y="148674"/>
                </a:lnTo>
                <a:lnTo>
                  <a:pt x="641454" y="132047"/>
                </a:lnTo>
                <a:lnTo>
                  <a:pt x="624837" y="107440"/>
                </a:lnTo>
                <a:lnTo>
                  <a:pt x="618735" y="77390"/>
                </a:lnTo>
                <a:lnTo>
                  <a:pt x="624837" y="47341"/>
                </a:lnTo>
                <a:lnTo>
                  <a:pt x="641454" y="22733"/>
                </a:lnTo>
                <a:lnTo>
                  <a:pt x="666046" y="6106"/>
                </a:lnTo>
                <a:lnTo>
                  <a:pt x="696077" y="0"/>
                </a:lnTo>
                <a:lnTo>
                  <a:pt x="726107" y="6106"/>
                </a:lnTo>
                <a:lnTo>
                  <a:pt x="750699" y="22733"/>
                </a:lnTo>
                <a:lnTo>
                  <a:pt x="767316" y="47341"/>
                </a:lnTo>
                <a:lnTo>
                  <a:pt x="773419" y="77390"/>
                </a:lnTo>
                <a:lnTo>
                  <a:pt x="767316" y="107440"/>
                </a:lnTo>
                <a:lnTo>
                  <a:pt x="750699" y="132047"/>
                </a:lnTo>
                <a:lnTo>
                  <a:pt x="726107" y="148674"/>
                </a:lnTo>
                <a:lnTo>
                  <a:pt x="696077" y="154781"/>
                </a:lnTo>
                <a:close/>
              </a:path>
              <a:path w="6342380" h="154940">
                <a:moveTo>
                  <a:pt x="1005444" y="154781"/>
                </a:moveTo>
                <a:lnTo>
                  <a:pt x="975414" y="148674"/>
                </a:lnTo>
                <a:lnTo>
                  <a:pt x="950822" y="132047"/>
                </a:lnTo>
                <a:lnTo>
                  <a:pt x="934205" y="107440"/>
                </a:lnTo>
                <a:lnTo>
                  <a:pt x="928102" y="77390"/>
                </a:lnTo>
                <a:lnTo>
                  <a:pt x="934205" y="47341"/>
                </a:lnTo>
                <a:lnTo>
                  <a:pt x="950822" y="22733"/>
                </a:lnTo>
                <a:lnTo>
                  <a:pt x="975414" y="6106"/>
                </a:lnTo>
                <a:lnTo>
                  <a:pt x="1005444" y="0"/>
                </a:lnTo>
                <a:lnTo>
                  <a:pt x="1035475" y="6106"/>
                </a:lnTo>
                <a:lnTo>
                  <a:pt x="1060067" y="22733"/>
                </a:lnTo>
                <a:lnTo>
                  <a:pt x="1076683" y="47341"/>
                </a:lnTo>
                <a:lnTo>
                  <a:pt x="1082786" y="77390"/>
                </a:lnTo>
                <a:lnTo>
                  <a:pt x="1076683" y="107440"/>
                </a:lnTo>
                <a:lnTo>
                  <a:pt x="1060067" y="132047"/>
                </a:lnTo>
                <a:lnTo>
                  <a:pt x="1035475" y="148674"/>
                </a:lnTo>
                <a:lnTo>
                  <a:pt x="1005444" y="154781"/>
                </a:lnTo>
                <a:close/>
              </a:path>
              <a:path w="6342380" h="154940">
                <a:moveTo>
                  <a:pt x="1314812" y="154781"/>
                </a:moveTo>
                <a:lnTo>
                  <a:pt x="1284781" y="148674"/>
                </a:lnTo>
                <a:lnTo>
                  <a:pt x="1260189" y="132047"/>
                </a:lnTo>
                <a:lnTo>
                  <a:pt x="1243573" y="107440"/>
                </a:lnTo>
                <a:lnTo>
                  <a:pt x="1237470" y="77390"/>
                </a:lnTo>
                <a:lnTo>
                  <a:pt x="1243573" y="47341"/>
                </a:lnTo>
                <a:lnTo>
                  <a:pt x="1260189" y="22733"/>
                </a:lnTo>
                <a:lnTo>
                  <a:pt x="1284781" y="6106"/>
                </a:lnTo>
                <a:lnTo>
                  <a:pt x="1314812" y="0"/>
                </a:lnTo>
                <a:lnTo>
                  <a:pt x="1344842" y="6106"/>
                </a:lnTo>
                <a:lnTo>
                  <a:pt x="1369435" y="22733"/>
                </a:lnTo>
                <a:lnTo>
                  <a:pt x="1386051" y="47341"/>
                </a:lnTo>
                <a:lnTo>
                  <a:pt x="1392154" y="77390"/>
                </a:lnTo>
                <a:lnTo>
                  <a:pt x="1386051" y="107440"/>
                </a:lnTo>
                <a:lnTo>
                  <a:pt x="1369435" y="132047"/>
                </a:lnTo>
                <a:lnTo>
                  <a:pt x="1344842" y="148674"/>
                </a:lnTo>
                <a:lnTo>
                  <a:pt x="1314812" y="154781"/>
                </a:lnTo>
                <a:close/>
              </a:path>
              <a:path w="6342380" h="154940">
                <a:moveTo>
                  <a:pt x="1624179" y="154781"/>
                </a:moveTo>
                <a:lnTo>
                  <a:pt x="1594149" y="148674"/>
                </a:lnTo>
                <a:lnTo>
                  <a:pt x="1569557" y="132047"/>
                </a:lnTo>
                <a:lnTo>
                  <a:pt x="1552940" y="107440"/>
                </a:lnTo>
                <a:lnTo>
                  <a:pt x="1546838" y="77390"/>
                </a:lnTo>
                <a:lnTo>
                  <a:pt x="1552940" y="47341"/>
                </a:lnTo>
                <a:lnTo>
                  <a:pt x="1569557" y="22733"/>
                </a:lnTo>
                <a:lnTo>
                  <a:pt x="1594149" y="6106"/>
                </a:lnTo>
                <a:lnTo>
                  <a:pt x="1624179" y="0"/>
                </a:lnTo>
                <a:lnTo>
                  <a:pt x="1654210" y="6106"/>
                </a:lnTo>
                <a:lnTo>
                  <a:pt x="1678802" y="22733"/>
                </a:lnTo>
                <a:lnTo>
                  <a:pt x="1695419" y="47341"/>
                </a:lnTo>
                <a:lnTo>
                  <a:pt x="1701521" y="77390"/>
                </a:lnTo>
                <a:lnTo>
                  <a:pt x="1695419" y="107440"/>
                </a:lnTo>
                <a:lnTo>
                  <a:pt x="1678802" y="132047"/>
                </a:lnTo>
                <a:lnTo>
                  <a:pt x="1654210" y="148674"/>
                </a:lnTo>
                <a:lnTo>
                  <a:pt x="1624179" y="154781"/>
                </a:lnTo>
                <a:close/>
              </a:path>
              <a:path w="6342380" h="154940">
                <a:moveTo>
                  <a:pt x="1933547" y="154781"/>
                </a:moveTo>
                <a:lnTo>
                  <a:pt x="1903517" y="148674"/>
                </a:lnTo>
                <a:lnTo>
                  <a:pt x="1878924" y="132047"/>
                </a:lnTo>
                <a:lnTo>
                  <a:pt x="1862308" y="107440"/>
                </a:lnTo>
                <a:lnTo>
                  <a:pt x="1856205" y="77390"/>
                </a:lnTo>
                <a:lnTo>
                  <a:pt x="1862308" y="47341"/>
                </a:lnTo>
                <a:lnTo>
                  <a:pt x="1878924" y="22733"/>
                </a:lnTo>
                <a:lnTo>
                  <a:pt x="1903517" y="6106"/>
                </a:lnTo>
                <a:lnTo>
                  <a:pt x="1933547" y="0"/>
                </a:lnTo>
                <a:lnTo>
                  <a:pt x="1963577" y="6106"/>
                </a:lnTo>
                <a:lnTo>
                  <a:pt x="1988170" y="22733"/>
                </a:lnTo>
                <a:lnTo>
                  <a:pt x="2004786" y="47341"/>
                </a:lnTo>
                <a:lnTo>
                  <a:pt x="2010889" y="77390"/>
                </a:lnTo>
                <a:lnTo>
                  <a:pt x="2004786" y="107440"/>
                </a:lnTo>
                <a:lnTo>
                  <a:pt x="1988170" y="132047"/>
                </a:lnTo>
                <a:lnTo>
                  <a:pt x="1963577" y="148674"/>
                </a:lnTo>
                <a:lnTo>
                  <a:pt x="1933547" y="154781"/>
                </a:lnTo>
                <a:close/>
              </a:path>
              <a:path w="6342380" h="154940">
                <a:moveTo>
                  <a:pt x="2242915" y="154781"/>
                </a:moveTo>
                <a:lnTo>
                  <a:pt x="2212884" y="148674"/>
                </a:lnTo>
                <a:lnTo>
                  <a:pt x="2188292" y="132047"/>
                </a:lnTo>
                <a:lnTo>
                  <a:pt x="2171676" y="107440"/>
                </a:lnTo>
                <a:lnTo>
                  <a:pt x="2165573" y="77390"/>
                </a:lnTo>
                <a:lnTo>
                  <a:pt x="2171676" y="47341"/>
                </a:lnTo>
                <a:lnTo>
                  <a:pt x="2188292" y="22733"/>
                </a:lnTo>
                <a:lnTo>
                  <a:pt x="2212884" y="6106"/>
                </a:lnTo>
                <a:lnTo>
                  <a:pt x="2242915" y="0"/>
                </a:lnTo>
                <a:lnTo>
                  <a:pt x="2272945" y="6106"/>
                </a:lnTo>
                <a:lnTo>
                  <a:pt x="2297537" y="22733"/>
                </a:lnTo>
                <a:lnTo>
                  <a:pt x="2314154" y="47341"/>
                </a:lnTo>
                <a:lnTo>
                  <a:pt x="2320257" y="77390"/>
                </a:lnTo>
                <a:lnTo>
                  <a:pt x="2314154" y="107440"/>
                </a:lnTo>
                <a:lnTo>
                  <a:pt x="2297537" y="132047"/>
                </a:lnTo>
                <a:lnTo>
                  <a:pt x="2272945" y="148674"/>
                </a:lnTo>
                <a:lnTo>
                  <a:pt x="2242915" y="154781"/>
                </a:lnTo>
                <a:close/>
              </a:path>
              <a:path w="6342380" h="154940">
                <a:moveTo>
                  <a:pt x="2552282" y="154781"/>
                </a:moveTo>
                <a:lnTo>
                  <a:pt x="2522252" y="148674"/>
                </a:lnTo>
                <a:lnTo>
                  <a:pt x="2497660" y="132047"/>
                </a:lnTo>
                <a:lnTo>
                  <a:pt x="2481043" y="107440"/>
                </a:lnTo>
                <a:lnTo>
                  <a:pt x="2474940" y="77390"/>
                </a:lnTo>
                <a:lnTo>
                  <a:pt x="2481043" y="47341"/>
                </a:lnTo>
                <a:lnTo>
                  <a:pt x="2497660" y="22733"/>
                </a:lnTo>
                <a:lnTo>
                  <a:pt x="2522252" y="6106"/>
                </a:lnTo>
                <a:lnTo>
                  <a:pt x="2552282" y="0"/>
                </a:lnTo>
                <a:lnTo>
                  <a:pt x="2582313" y="6106"/>
                </a:lnTo>
                <a:lnTo>
                  <a:pt x="2606905" y="22733"/>
                </a:lnTo>
                <a:lnTo>
                  <a:pt x="2623521" y="47341"/>
                </a:lnTo>
                <a:lnTo>
                  <a:pt x="2629624" y="77390"/>
                </a:lnTo>
                <a:lnTo>
                  <a:pt x="2623521" y="107440"/>
                </a:lnTo>
                <a:lnTo>
                  <a:pt x="2606905" y="132047"/>
                </a:lnTo>
                <a:lnTo>
                  <a:pt x="2582313" y="148674"/>
                </a:lnTo>
                <a:lnTo>
                  <a:pt x="2552282" y="154781"/>
                </a:lnTo>
                <a:close/>
              </a:path>
              <a:path w="6342380" h="154940">
                <a:moveTo>
                  <a:pt x="2861650" y="154781"/>
                </a:moveTo>
                <a:lnTo>
                  <a:pt x="2831619" y="148674"/>
                </a:lnTo>
                <a:lnTo>
                  <a:pt x="2807027" y="132047"/>
                </a:lnTo>
                <a:lnTo>
                  <a:pt x="2790411" y="107440"/>
                </a:lnTo>
                <a:lnTo>
                  <a:pt x="2784308" y="77390"/>
                </a:lnTo>
                <a:lnTo>
                  <a:pt x="2790411" y="47341"/>
                </a:lnTo>
                <a:lnTo>
                  <a:pt x="2807027" y="22733"/>
                </a:lnTo>
                <a:lnTo>
                  <a:pt x="2831619" y="6106"/>
                </a:lnTo>
                <a:lnTo>
                  <a:pt x="2861650" y="0"/>
                </a:lnTo>
                <a:lnTo>
                  <a:pt x="2891680" y="6106"/>
                </a:lnTo>
                <a:lnTo>
                  <a:pt x="2916273" y="22733"/>
                </a:lnTo>
                <a:lnTo>
                  <a:pt x="2932889" y="47341"/>
                </a:lnTo>
                <a:lnTo>
                  <a:pt x="2938992" y="77390"/>
                </a:lnTo>
                <a:lnTo>
                  <a:pt x="2932889" y="107440"/>
                </a:lnTo>
                <a:lnTo>
                  <a:pt x="2916273" y="132047"/>
                </a:lnTo>
                <a:lnTo>
                  <a:pt x="2891680" y="148674"/>
                </a:lnTo>
                <a:lnTo>
                  <a:pt x="2861650" y="154781"/>
                </a:lnTo>
                <a:close/>
              </a:path>
              <a:path w="6342380" h="154940">
                <a:moveTo>
                  <a:pt x="3171017" y="154781"/>
                </a:moveTo>
                <a:lnTo>
                  <a:pt x="3140987" y="148674"/>
                </a:lnTo>
                <a:lnTo>
                  <a:pt x="3116395" y="132047"/>
                </a:lnTo>
                <a:lnTo>
                  <a:pt x="3099778" y="107440"/>
                </a:lnTo>
                <a:lnTo>
                  <a:pt x="3093676" y="77390"/>
                </a:lnTo>
                <a:lnTo>
                  <a:pt x="3099778" y="47341"/>
                </a:lnTo>
                <a:lnTo>
                  <a:pt x="3116395" y="22733"/>
                </a:lnTo>
                <a:lnTo>
                  <a:pt x="3140987" y="6106"/>
                </a:lnTo>
                <a:lnTo>
                  <a:pt x="3171017" y="0"/>
                </a:lnTo>
                <a:lnTo>
                  <a:pt x="3201048" y="6106"/>
                </a:lnTo>
                <a:lnTo>
                  <a:pt x="3225640" y="22733"/>
                </a:lnTo>
                <a:lnTo>
                  <a:pt x="3242257" y="47341"/>
                </a:lnTo>
                <a:lnTo>
                  <a:pt x="3248359" y="77390"/>
                </a:lnTo>
                <a:lnTo>
                  <a:pt x="3242257" y="107440"/>
                </a:lnTo>
                <a:lnTo>
                  <a:pt x="3225640" y="132047"/>
                </a:lnTo>
                <a:lnTo>
                  <a:pt x="3201048" y="148674"/>
                </a:lnTo>
                <a:lnTo>
                  <a:pt x="3171017" y="154781"/>
                </a:lnTo>
                <a:close/>
              </a:path>
              <a:path w="6342380" h="154940">
                <a:moveTo>
                  <a:pt x="3480385" y="154781"/>
                </a:moveTo>
                <a:lnTo>
                  <a:pt x="3450355" y="148674"/>
                </a:lnTo>
                <a:lnTo>
                  <a:pt x="3425762" y="132047"/>
                </a:lnTo>
                <a:lnTo>
                  <a:pt x="3409146" y="107440"/>
                </a:lnTo>
                <a:lnTo>
                  <a:pt x="3403043" y="77390"/>
                </a:lnTo>
                <a:lnTo>
                  <a:pt x="3409146" y="47341"/>
                </a:lnTo>
                <a:lnTo>
                  <a:pt x="3425762" y="22733"/>
                </a:lnTo>
                <a:lnTo>
                  <a:pt x="3450355" y="6106"/>
                </a:lnTo>
                <a:lnTo>
                  <a:pt x="3480385" y="0"/>
                </a:lnTo>
                <a:lnTo>
                  <a:pt x="3510416" y="6106"/>
                </a:lnTo>
                <a:lnTo>
                  <a:pt x="3535008" y="22733"/>
                </a:lnTo>
                <a:lnTo>
                  <a:pt x="3551624" y="47341"/>
                </a:lnTo>
                <a:lnTo>
                  <a:pt x="3557727" y="77390"/>
                </a:lnTo>
                <a:lnTo>
                  <a:pt x="3551624" y="107440"/>
                </a:lnTo>
                <a:lnTo>
                  <a:pt x="3535008" y="132047"/>
                </a:lnTo>
                <a:lnTo>
                  <a:pt x="3510416" y="148674"/>
                </a:lnTo>
                <a:lnTo>
                  <a:pt x="3480385" y="154781"/>
                </a:lnTo>
                <a:close/>
              </a:path>
              <a:path w="6342380" h="154940">
                <a:moveTo>
                  <a:pt x="3789753" y="154781"/>
                </a:moveTo>
                <a:lnTo>
                  <a:pt x="3759722" y="148674"/>
                </a:lnTo>
                <a:lnTo>
                  <a:pt x="3735130" y="132047"/>
                </a:lnTo>
                <a:lnTo>
                  <a:pt x="3718514" y="107440"/>
                </a:lnTo>
                <a:lnTo>
                  <a:pt x="3712411" y="77390"/>
                </a:lnTo>
                <a:lnTo>
                  <a:pt x="3718514" y="47341"/>
                </a:lnTo>
                <a:lnTo>
                  <a:pt x="3735130" y="22733"/>
                </a:lnTo>
                <a:lnTo>
                  <a:pt x="3759722" y="6106"/>
                </a:lnTo>
                <a:lnTo>
                  <a:pt x="3789753" y="0"/>
                </a:lnTo>
                <a:lnTo>
                  <a:pt x="3819783" y="6106"/>
                </a:lnTo>
                <a:lnTo>
                  <a:pt x="3844375" y="22733"/>
                </a:lnTo>
                <a:lnTo>
                  <a:pt x="3860992" y="47341"/>
                </a:lnTo>
                <a:lnTo>
                  <a:pt x="3867095" y="77390"/>
                </a:lnTo>
                <a:lnTo>
                  <a:pt x="3860992" y="107440"/>
                </a:lnTo>
                <a:lnTo>
                  <a:pt x="3844375" y="132047"/>
                </a:lnTo>
                <a:lnTo>
                  <a:pt x="3819783" y="148674"/>
                </a:lnTo>
                <a:lnTo>
                  <a:pt x="3789753" y="154781"/>
                </a:lnTo>
                <a:close/>
              </a:path>
              <a:path w="6342380" h="154940">
                <a:moveTo>
                  <a:pt x="4099120" y="154781"/>
                </a:moveTo>
                <a:lnTo>
                  <a:pt x="4069090" y="148674"/>
                </a:lnTo>
                <a:lnTo>
                  <a:pt x="4044498" y="132047"/>
                </a:lnTo>
                <a:lnTo>
                  <a:pt x="4027881" y="107440"/>
                </a:lnTo>
                <a:lnTo>
                  <a:pt x="4021778" y="77390"/>
                </a:lnTo>
                <a:lnTo>
                  <a:pt x="4027881" y="47341"/>
                </a:lnTo>
                <a:lnTo>
                  <a:pt x="4044498" y="22733"/>
                </a:lnTo>
                <a:lnTo>
                  <a:pt x="4069090" y="6106"/>
                </a:lnTo>
                <a:lnTo>
                  <a:pt x="4099120" y="0"/>
                </a:lnTo>
                <a:lnTo>
                  <a:pt x="4129151" y="6106"/>
                </a:lnTo>
                <a:lnTo>
                  <a:pt x="4153743" y="22733"/>
                </a:lnTo>
                <a:lnTo>
                  <a:pt x="4170359" y="47341"/>
                </a:lnTo>
                <a:lnTo>
                  <a:pt x="4176462" y="77390"/>
                </a:lnTo>
                <a:lnTo>
                  <a:pt x="4170359" y="107440"/>
                </a:lnTo>
                <a:lnTo>
                  <a:pt x="4153743" y="132047"/>
                </a:lnTo>
                <a:lnTo>
                  <a:pt x="4129151" y="148674"/>
                </a:lnTo>
                <a:lnTo>
                  <a:pt x="4099120" y="154781"/>
                </a:lnTo>
                <a:close/>
              </a:path>
              <a:path w="6342380" h="154940">
                <a:moveTo>
                  <a:pt x="4408488" y="154781"/>
                </a:moveTo>
                <a:lnTo>
                  <a:pt x="4378458" y="148674"/>
                </a:lnTo>
                <a:lnTo>
                  <a:pt x="4353865" y="132047"/>
                </a:lnTo>
                <a:lnTo>
                  <a:pt x="4337249" y="107440"/>
                </a:lnTo>
                <a:lnTo>
                  <a:pt x="4331146" y="77390"/>
                </a:lnTo>
                <a:lnTo>
                  <a:pt x="4337249" y="47341"/>
                </a:lnTo>
                <a:lnTo>
                  <a:pt x="4353865" y="22733"/>
                </a:lnTo>
                <a:lnTo>
                  <a:pt x="4378458" y="6106"/>
                </a:lnTo>
                <a:lnTo>
                  <a:pt x="4408488" y="0"/>
                </a:lnTo>
                <a:lnTo>
                  <a:pt x="4438518" y="6106"/>
                </a:lnTo>
                <a:lnTo>
                  <a:pt x="4463111" y="22733"/>
                </a:lnTo>
                <a:lnTo>
                  <a:pt x="4479727" y="47341"/>
                </a:lnTo>
                <a:lnTo>
                  <a:pt x="4485830" y="77390"/>
                </a:lnTo>
                <a:lnTo>
                  <a:pt x="4479727" y="107440"/>
                </a:lnTo>
                <a:lnTo>
                  <a:pt x="4463111" y="132047"/>
                </a:lnTo>
                <a:lnTo>
                  <a:pt x="4438518" y="148674"/>
                </a:lnTo>
                <a:lnTo>
                  <a:pt x="4408488" y="154781"/>
                </a:lnTo>
                <a:close/>
              </a:path>
              <a:path w="6342380" h="154940">
                <a:moveTo>
                  <a:pt x="4717856" y="154781"/>
                </a:moveTo>
                <a:lnTo>
                  <a:pt x="4687825" y="148674"/>
                </a:lnTo>
                <a:lnTo>
                  <a:pt x="4663233" y="132047"/>
                </a:lnTo>
                <a:lnTo>
                  <a:pt x="4646616" y="107440"/>
                </a:lnTo>
                <a:lnTo>
                  <a:pt x="4640514" y="77390"/>
                </a:lnTo>
                <a:lnTo>
                  <a:pt x="4646616" y="47341"/>
                </a:lnTo>
                <a:lnTo>
                  <a:pt x="4663233" y="22733"/>
                </a:lnTo>
                <a:lnTo>
                  <a:pt x="4687825" y="6106"/>
                </a:lnTo>
                <a:lnTo>
                  <a:pt x="4717856" y="0"/>
                </a:lnTo>
                <a:lnTo>
                  <a:pt x="4747886" y="6106"/>
                </a:lnTo>
                <a:lnTo>
                  <a:pt x="4772478" y="22733"/>
                </a:lnTo>
                <a:lnTo>
                  <a:pt x="4789095" y="47341"/>
                </a:lnTo>
                <a:lnTo>
                  <a:pt x="4795197" y="77390"/>
                </a:lnTo>
                <a:lnTo>
                  <a:pt x="4789095" y="107440"/>
                </a:lnTo>
                <a:lnTo>
                  <a:pt x="4772478" y="132047"/>
                </a:lnTo>
                <a:lnTo>
                  <a:pt x="4747886" y="148674"/>
                </a:lnTo>
                <a:lnTo>
                  <a:pt x="4717856" y="154781"/>
                </a:lnTo>
                <a:close/>
              </a:path>
              <a:path w="6342380" h="154940">
                <a:moveTo>
                  <a:pt x="5027223" y="154781"/>
                </a:moveTo>
                <a:lnTo>
                  <a:pt x="4997193" y="148674"/>
                </a:lnTo>
                <a:lnTo>
                  <a:pt x="4972600" y="132047"/>
                </a:lnTo>
                <a:lnTo>
                  <a:pt x="4955984" y="107440"/>
                </a:lnTo>
                <a:lnTo>
                  <a:pt x="4949881" y="77390"/>
                </a:lnTo>
                <a:lnTo>
                  <a:pt x="4955984" y="47341"/>
                </a:lnTo>
                <a:lnTo>
                  <a:pt x="4972600" y="22733"/>
                </a:lnTo>
                <a:lnTo>
                  <a:pt x="4997193" y="6106"/>
                </a:lnTo>
                <a:lnTo>
                  <a:pt x="5027223" y="0"/>
                </a:lnTo>
                <a:lnTo>
                  <a:pt x="5057254" y="6106"/>
                </a:lnTo>
                <a:lnTo>
                  <a:pt x="5081846" y="22733"/>
                </a:lnTo>
                <a:lnTo>
                  <a:pt x="5098462" y="47341"/>
                </a:lnTo>
                <a:lnTo>
                  <a:pt x="5104565" y="77390"/>
                </a:lnTo>
                <a:lnTo>
                  <a:pt x="5098462" y="107440"/>
                </a:lnTo>
                <a:lnTo>
                  <a:pt x="5081846" y="132047"/>
                </a:lnTo>
                <a:lnTo>
                  <a:pt x="5057254" y="148674"/>
                </a:lnTo>
                <a:lnTo>
                  <a:pt x="5027223" y="154781"/>
                </a:lnTo>
                <a:close/>
              </a:path>
              <a:path w="6342380" h="154940">
                <a:moveTo>
                  <a:pt x="5336591" y="154781"/>
                </a:moveTo>
                <a:lnTo>
                  <a:pt x="5306560" y="148674"/>
                </a:lnTo>
                <a:lnTo>
                  <a:pt x="5281968" y="132047"/>
                </a:lnTo>
                <a:lnTo>
                  <a:pt x="5265352" y="107440"/>
                </a:lnTo>
                <a:lnTo>
                  <a:pt x="5259249" y="77390"/>
                </a:lnTo>
                <a:lnTo>
                  <a:pt x="5265352" y="47341"/>
                </a:lnTo>
                <a:lnTo>
                  <a:pt x="5281968" y="22733"/>
                </a:lnTo>
                <a:lnTo>
                  <a:pt x="5306560" y="6106"/>
                </a:lnTo>
                <a:lnTo>
                  <a:pt x="5336591" y="0"/>
                </a:lnTo>
                <a:lnTo>
                  <a:pt x="5366621" y="6106"/>
                </a:lnTo>
                <a:lnTo>
                  <a:pt x="5391213" y="22733"/>
                </a:lnTo>
                <a:lnTo>
                  <a:pt x="5407830" y="47341"/>
                </a:lnTo>
                <a:lnTo>
                  <a:pt x="5413933" y="77390"/>
                </a:lnTo>
                <a:lnTo>
                  <a:pt x="5407830" y="107440"/>
                </a:lnTo>
                <a:lnTo>
                  <a:pt x="5391213" y="132047"/>
                </a:lnTo>
                <a:lnTo>
                  <a:pt x="5366621" y="148674"/>
                </a:lnTo>
                <a:lnTo>
                  <a:pt x="5336591" y="154781"/>
                </a:lnTo>
                <a:close/>
              </a:path>
              <a:path w="6342380" h="154940">
                <a:moveTo>
                  <a:pt x="5645958" y="154781"/>
                </a:moveTo>
                <a:lnTo>
                  <a:pt x="5615928" y="148674"/>
                </a:lnTo>
                <a:lnTo>
                  <a:pt x="5591336" y="132047"/>
                </a:lnTo>
                <a:lnTo>
                  <a:pt x="5574719" y="107440"/>
                </a:lnTo>
                <a:lnTo>
                  <a:pt x="5568616" y="77390"/>
                </a:lnTo>
                <a:lnTo>
                  <a:pt x="5574719" y="47341"/>
                </a:lnTo>
                <a:lnTo>
                  <a:pt x="5591336" y="22733"/>
                </a:lnTo>
                <a:lnTo>
                  <a:pt x="5615928" y="6106"/>
                </a:lnTo>
                <a:lnTo>
                  <a:pt x="5645958" y="0"/>
                </a:lnTo>
                <a:lnTo>
                  <a:pt x="5675989" y="6106"/>
                </a:lnTo>
                <a:lnTo>
                  <a:pt x="5700581" y="22733"/>
                </a:lnTo>
                <a:lnTo>
                  <a:pt x="5717198" y="47341"/>
                </a:lnTo>
                <a:lnTo>
                  <a:pt x="5723300" y="77390"/>
                </a:lnTo>
                <a:lnTo>
                  <a:pt x="5717198" y="107440"/>
                </a:lnTo>
                <a:lnTo>
                  <a:pt x="5700581" y="132047"/>
                </a:lnTo>
                <a:lnTo>
                  <a:pt x="5675989" y="148674"/>
                </a:lnTo>
                <a:lnTo>
                  <a:pt x="5645958" y="154781"/>
                </a:lnTo>
                <a:close/>
              </a:path>
              <a:path w="6342380" h="154940">
                <a:moveTo>
                  <a:pt x="5955326" y="154781"/>
                </a:moveTo>
                <a:lnTo>
                  <a:pt x="5925296" y="148674"/>
                </a:lnTo>
                <a:lnTo>
                  <a:pt x="5900703" y="132047"/>
                </a:lnTo>
                <a:lnTo>
                  <a:pt x="5884087" y="107440"/>
                </a:lnTo>
                <a:lnTo>
                  <a:pt x="5877984" y="77390"/>
                </a:lnTo>
                <a:lnTo>
                  <a:pt x="5884087" y="47341"/>
                </a:lnTo>
                <a:lnTo>
                  <a:pt x="5900703" y="22733"/>
                </a:lnTo>
                <a:lnTo>
                  <a:pt x="5925296" y="6106"/>
                </a:lnTo>
                <a:lnTo>
                  <a:pt x="5955326" y="0"/>
                </a:lnTo>
                <a:lnTo>
                  <a:pt x="5985356" y="6106"/>
                </a:lnTo>
                <a:lnTo>
                  <a:pt x="6009949" y="22733"/>
                </a:lnTo>
                <a:lnTo>
                  <a:pt x="6026565" y="47341"/>
                </a:lnTo>
                <a:lnTo>
                  <a:pt x="6032668" y="77390"/>
                </a:lnTo>
                <a:lnTo>
                  <a:pt x="6026565" y="107440"/>
                </a:lnTo>
                <a:lnTo>
                  <a:pt x="6009949" y="132047"/>
                </a:lnTo>
                <a:lnTo>
                  <a:pt x="5985356" y="148674"/>
                </a:lnTo>
                <a:lnTo>
                  <a:pt x="5955326" y="154781"/>
                </a:lnTo>
                <a:close/>
              </a:path>
              <a:path w="6342380" h="154940">
                <a:moveTo>
                  <a:pt x="6264694" y="154781"/>
                </a:moveTo>
                <a:lnTo>
                  <a:pt x="6234663" y="148674"/>
                </a:lnTo>
                <a:lnTo>
                  <a:pt x="6210071" y="132047"/>
                </a:lnTo>
                <a:lnTo>
                  <a:pt x="6193454" y="107440"/>
                </a:lnTo>
                <a:lnTo>
                  <a:pt x="6187352" y="77390"/>
                </a:lnTo>
                <a:lnTo>
                  <a:pt x="6193454" y="47341"/>
                </a:lnTo>
                <a:lnTo>
                  <a:pt x="6210071" y="22733"/>
                </a:lnTo>
                <a:lnTo>
                  <a:pt x="6234663" y="6106"/>
                </a:lnTo>
                <a:lnTo>
                  <a:pt x="6264694" y="0"/>
                </a:lnTo>
                <a:lnTo>
                  <a:pt x="6294724" y="6106"/>
                </a:lnTo>
                <a:lnTo>
                  <a:pt x="6319316" y="22733"/>
                </a:lnTo>
                <a:lnTo>
                  <a:pt x="6335933" y="47341"/>
                </a:lnTo>
                <a:lnTo>
                  <a:pt x="6342035" y="77390"/>
                </a:lnTo>
                <a:lnTo>
                  <a:pt x="6335933" y="107440"/>
                </a:lnTo>
                <a:lnTo>
                  <a:pt x="6319316" y="132047"/>
                </a:lnTo>
                <a:lnTo>
                  <a:pt x="6294724" y="148674"/>
                </a:lnTo>
                <a:lnTo>
                  <a:pt x="6264694" y="154781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831269" y="9033363"/>
            <a:ext cx="6342380" cy="154940"/>
          </a:xfrm>
          <a:custGeom>
            <a:avLst/>
            <a:gdLst/>
            <a:ahLst/>
            <a:cxnLst/>
            <a:rect l="l" t="t" r="r" b="b"/>
            <a:pathLst>
              <a:path w="6342380" h="154940">
                <a:moveTo>
                  <a:pt x="77341" y="154781"/>
                </a:moveTo>
                <a:lnTo>
                  <a:pt x="47311" y="148674"/>
                </a:lnTo>
                <a:lnTo>
                  <a:pt x="22719" y="132047"/>
                </a:lnTo>
                <a:lnTo>
                  <a:pt x="6102" y="107440"/>
                </a:lnTo>
                <a:lnTo>
                  <a:pt x="0" y="77390"/>
                </a:lnTo>
                <a:lnTo>
                  <a:pt x="6102" y="47341"/>
                </a:lnTo>
                <a:lnTo>
                  <a:pt x="22719" y="22733"/>
                </a:lnTo>
                <a:lnTo>
                  <a:pt x="47311" y="6106"/>
                </a:lnTo>
                <a:lnTo>
                  <a:pt x="77341" y="0"/>
                </a:lnTo>
                <a:lnTo>
                  <a:pt x="107372" y="6106"/>
                </a:lnTo>
                <a:lnTo>
                  <a:pt x="131964" y="22733"/>
                </a:lnTo>
                <a:lnTo>
                  <a:pt x="148581" y="47341"/>
                </a:lnTo>
                <a:lnTo>
                  <a:pt x="154683" y="77390"/>
                </a:lnTo>
                <a:lnTo>
                  <a:pt x="148581" y="107440"/>
                </a:lnTo>
                <a:lnTo>
                  <a:pt x="131964" y="132047"/>
                </a:lnTo>
                <a:lnTo>
                  <a:pt x="107372" y="148674"/>
                </a:lnTo>
                <a:lnTo>
                  <a:pt x="77341" y="154781"/>
                </a:lnTo>
                <a:close/>
              </a:path>
              <a:path w="6342380" h="154940">
                <a:moveTo>
                  <a:pt x="386709" y="154781"/>
                </a:moveTo>
                <a:lnTo>
                  <a:pt x="356679" y="148674"/>
                </a:lnTo>
                <a:lnTo>
                  <a:pt x="332086" y="132047"/>
                </a:lnTo>
                <a:lnTo>
                  <a:pt x="315470" y="107440"/>
                </a:lnTo>
                <a:lnTo>
                  <a:pt x="309367" y="77390"/>
                </a:lnTo>
                <a:lnTo>
                  <a:pt x="315470" y="47341"/>
                </a:lnTo>
                <a:lnTo>
                  <a:pt x="332086" y="22733"/>
                </a:lnTo>
                <a:lnTo>
                  <a:pt x="356679" y="6106"/>
                </a:lnTo>
                <a:lnTo>
                  <a:pt x="386709" y="0"/>
                </a:lnTo>
                <a:lnTo>
                  <a:pt x="416739" y="6106"/>
                </a:lnTo>
                <a:lnTo>
                  <a:pt x="441332" y="22733"/>
                </a:lnTo>
                <a:lnTo>
                  <a:pt x="457948" y="47341"/>
                </a:lnTo>
                <a:lnTo>
                  <a:pt x="464051" y="77390"/>
                </a:lnTo>
                <a:lnTo>
                  <a:pt x="457948" y="107440"/>
                </a:lnTo>
                <a:lnTo>
                  <a:pt x="441332" y="132047"/>
                </a:lnTo>
                <a:lnTo>
                  <a:pt x="416739" y="148674"/>
                </a:lnTo>
                <a:lnTo>
                  <a:pt x="386709" y="154781"/>
                </a:lnTo>
                <a:close/>
              </a:path>
              <a:path w="6342380" h="154940">
                <a:moveTo>
                  <a:pt x="696077" y="154781"/>
                </a:moveTo>
                <a:lnTo>
                  <a:pt x="666046" y="148674"/>
                </a:lnTo>
                <a:lnTo>
                  <a:pt x="641454" y="132047"/>
                </a:lnTo>
                <a:lnTo>
                  <a:pt x="624837" y="107440"/>
                </a:lnTo>
                <a:lnTo>
                  <a:pt x="618735" y="77390"/>
                </a:lnTo>
                <a:lnTo>
                  <a:pt x="624837" y="47341"/>
                </a:lnTo>
                <a:lnTo>
                  <a:pt x="641454" y="22733"/>
                </a:lnTo>
                <a:lnTo>
                  <a:pt x="666046" y="6106"/>
                </a:lnTo>
                <a:lnTo>
                  <a:pt x="696077" y="0"/>
                </a:lnTo>
                <a:lnTo>
                  <a:pt x="726107" y="6106"/>
                </a:lnTo>
                <a:lnTo>
                  <a:pt x="750699" y="22733"/>
                </a:lnTo>
                <a:lnTo>
                  <a:pt x="767316" y="47341"/>
                </a:lnTo>
                <a:lnTo>
                  <a:pt x="773419" y="77390"/>
                </a:lnTo>
                <a:lnTo>
                  <a:pt x="767316" y="107440"/>
                </a:lnTo>
                <a:lnTo>
                  <a:pt x="750699" y="132047"/>
                </a:lnTo>
                <a:lnTo>
                  <a:pt x="726107" y="148674"/>
                </a:lnTo>
                <a:lnTo>
                  <a:pt x="696077" y="154781"/>
                </a:lnTo>
                <a:close/>
              </a:path>
              <a:path w="6342380" h="154940">
                <a:moveTo>
                  <a:pt x="1005444" y="154781"/>
                </a:moveTo>
                <a:lnTo>
                  <a:pt x="975414" y="148674"/>
                </a:lnTo>
                <a:lnTo>
                  <a:pt x="950822" y="132047"/>
                </a:lnTo>
                <a:lnTo>
                  <a:pt x="934205" y="107440"/>
                </a:lnTo>
                <a:lnTo>
                  <a:pt x="928102" y="77390"/>
                </a:lnTo>
                <a:lnTo>
                  <a:pt x="934205" y="47341"/>
                </a:lnTo>
                <a:lnTo>
                  <a:pt x="950822" y="22733"/>
                </a:lnTo>
                <a:lnTo>
                  <a:pt x="975414" y="6106"/>
                </a:lnTo>
                <a:lnTo>
                  <a:pt x="1005444" y="0"/>
                </a:lnTo>
                <a:lnTo>
                  <a:pt x="1035475" y="6106"/>
                </a:lnTo>
                <a:lnTo>
                  <a:pt x="1060067" y="22733"/>
                </a:lnTo>
                <a:lnTo>
                  <a:pt x="1076683" y="47341"/>
                </a:lnTo>
                <a:lnTo>
                  <a:pt x="1082786" y="77390"/>
                </a:lnTo>
                <a:lnTo>
                  <a:pt x="1076683" y="107440"/>
                </a:lnTo>
                <a:lnTo>
                  <a:pt x="1060067" y="132047"/>
                </a:lnTo>
                <a:lnTo>
                  <a:pt x="1035475" y="148674"/>
                </a:lnTo>
                <a:lnTo>
                  <a:pt x="1005444" y="154781"/>
                </a:lnTo>
                <a:close/>
              </a:path>
              <a:path w="6342380" h="154940">
                <a:moveTo>
                  <a:pt x="1314812" y="154781"/>
                </a:moveTo>
                <a:lnTo>
                  <a:pt x="1284781" y="148674"/>
                </a:lnTo>
                <a:lnTo>
                  <a:pt x="1260189" y="132047"/>
                </a:lnTo>
                <a:lnTo>
                  <a:pt x="1243573" y="107440"/>
                </a:lnTo>
                <a:lnTo>
                  <a:pt x="1237470" y="77390"/>
                </a:lnTo>
                <a:lnTo>
                  <a:pt x="1243573" y="47341"/>
                </a:lnTo>
                <a:lnTo>
                  <a:pt x="1260189" y="22733"/>
                </a:lnTo>
                <a:lnTo>
                  <a:pt x="1284781" y="6106"/>
                </a:lnTo>
                <a:lnTo>
                  <a:pt x="1314812" y="0"/>
                </a:lnTo>
                <a:lnTo>
                  <a:pt x="1344842" y="6106"/>
                </a:lnTo>
                <a:lnTo>
                  <a:pt x="1369435" y="22733"/>
                </a:lnTo>
                <a:lnTo>
                  <a:pt x="1386051" y="47341"/>
                </a:lnTo>
                <a:lnTo>
                  <a:pt x="1392154" y="77390"/>
                </a:lnTo>
                <a:lnTo>
                  <a:pt x="1386051" y="107440"/>
                </a:lnTo>
                <a:lnTo>
                  <a:pt x="1369435" y="132047"/>
                </a:lnTo>
                <a:lnTo>
                  <a:pt x="1344842" y="148674"/>
                </a:lnTo>
                <a:lnTo>
                  <a:pt x="1314812" y="154781"/>
                </a:lnTo>
                <a:close/>
              </a:path>
              <a:path w="6342380" h="154940">
                <a:moveTo>
                  <a:pt x="1624179" y="154781"/>
                </a:moveTo>
                <a:lnTo>
                  <a:pt x="1594149" y="148674"/>
                </a:lnTo>
                <a:lnTo>
                  <a:pt x="1569557" y="132047"/>
                </a:lnTo>
                <a:lnTo>
                  <a:pt x="1552940" y="107440"/>
                </a:lnTo>
                <a:lnTo>
                  <a:pt x="1546838" y="77390"/>
                </a:lnTo>
                <a:lnTo>
                  <a:pt x="1552940" y="47341"/>
                </a:lnTo>
                <a:lnTo>
                  <a:pt x="1569557" y="22733"/>
                </a:lnTo>
                <a:lnTo>
                  <a:pt x="1594149" y="6106"/>
                </a:lnTo>
                <a:lnTo>
                  <a:pt x="1624179" y="0"/>
                </a:lnTo>
                <a:lnTo>
                  <a:pt x="1654210" y="6106"/>
                </a:lnTo>
                <a:lnTo>
                  <a:pt x="1678802" y="22733"/>
                </a:lnTo>
                <a:lnTo>
                  <a:pt x="1695419" y="47341"/>
                </a:lnTo>
                <a:lnTo>
                  <a:pt x="1701521" y="77390"/>
                </a:lnTo>
                <a:lnTo>
                  <a:pt x="1695419" y="107440"/>
                </a:lnTo>
                <a:lnTo>
                  <a:pt x="1678802" y="132047"/>
                </a:lnTo>
                <a:lnTo>
                  <a:pt x="1654210" y="148674"/>
                </a:lnTo>
                <a:lnTo>
                  <a:pt x="1624179" y="154781"/>
                </a:lnTo>
                <a:close/>
              </a:path>
              <a:path w="6342380" h="154940">
                <a:moveTo>
                  <a:pt x="1933547" y="154781"/>
                </a:moveTo>
                <a:lnTo>
                  <a:pt x="1903517" y="148674"/>
                </a:lnTo>
                <a:lnTo>
                  <a:pt x="1878924" y="132047"/>
                </a:lnTo>
                <a:lnTo>
                  <a:pt x="1862308" y="107440"/>
                </a:lnTo>
                <a:lnTo>
                  <a:pt x="1856205" y="77390"/>
                </a:lnTo>
                <a:lnTo>
                  <a:pt x="1862308" y="47341"/>
                </a:lnTo>
                <a:lnTo>
                  <a:pt x="1878924" y="22733"/>
                </a:lnTo>
                <a:lnTo>
                  <a:pt x="1903517" y="6106"/>
                </a:lnTo>
                <a:lnTo>
                  <a:pt x="1933547" y="0"/>
                </a:lnTo>
                <a:lnTo>
                  <a:pt x="1963577" y="6106"/>
                </a:lnTo>
                <a:lnTo>
                  <a:pt x="1988170" y="22733"/>
                </a:lnTo>
                <a:lnTo>
                  <a:pt x="2004786" y="47341"/>
                </a:lnTo>
                <a:lnTo>
                  <a:pt x="2010889" y="77390"/>
                </a:lnTo>
                <a:lnTo>
                  <a:pt x="2004786" y="107440"/>
                </a:lnTo>
                <a:lnTo>
                  <a:pt x="1988170" y="132047"/>
                </a:lnTo>
                <a:lnTo>
                  <a:pt x="1963577" y="148674"/>
                </a:lnTo>
                <a:lnTo>
                  <a:pt x="1933547" y="154781"/>
                </a:lnTo>
                <a:close/>
              </a:path>
              <a:path w="6342380" h="154940">
                <a:moveTo>
                  <a:pt x="2242915" y="154781"/>
                </a:moveTo>
                <a:lnTo>
                  <a:pt x="2212884" y="148674"/>
                </a:lnTo>
                <a:lnTo>
                  <a:pt x="2188292" y="132047"/>
                </a:lnTo>
                <a:lnTo>
                  <a:pt x="2171676" y="107440"/>
                </a:lnTo>
                <a:lnTo>
                  <a:pt x="2165573" y="77390"/>
                </a:lnTo>
                <a:lnTo>
                  <a:pt x="2171676" y="47341"/>
                </a:lnTo>
                <a:lnTo>
                  <a:pt x="2188292" y="22733"/>
                </a:lnTo>
                <a:lnTo>
                  <a:pt x="2212884" y="6106"/>
                </a:lnTo>
                <a:lnTo>
                  <a:pt x="2242915" y="0"/>
                </a:lnTo>
                <a:lnTo>
                  <a:pt x="2272945" y="6106"/>
                </a:lnTo>
                <a:lnTo>
                  <a:pt x="2297537" y="22733"/>
                </a:lnTo>
                <a:lnTo>
                  <a:pt x="2314154" y="47341"/>
                </a:lnTo>
                <a:lnTo>
                  <a:pt x="2320257" y="77390"/>
                </a:lnTo>
                <a:lnTo>
                  <a:pt x="2314154" y="107440"/>
                </a:lnTo>
                <a:lnTo>
                  <a:pt x="2297537" y="132047"/>
                </a:lnTo>
                <a:lnTo>
                  <a:pt x="2272945" y="148674"/>
                </a:lnTo>
                <a:lnTo>
                  <a:pt x="2242915" y="154781"/>
                </a:lnTo>
                <a:close/>
              </a:path>
              <a:path w="6342380" h="154940">
                <a:moveTo>
                  <a:pt x="2552282" y="154781"/>
                </a:moveTo>
                <a:lnTo>
                  <a:pt x="2522252" y="148674"/>
                </a:lnTo>
                <a:lnTo>
                  <a:pt x="2497660" y="132047"/>
                </a:lnTo>
                <a:lnTo>
                  <a:pt x="2481043" y="107440"/>
                </a:lnTo>
                <a:lnTo>
                  <a:pt x="2474940" y="77390"/>
                </a:lnTo>
                <a:lnTo>
                  <a:pt x="2481043" y="47341"/>
                </a:lnTo>
                <a:lnTo>
                  <a:pt x="2497660" y="22733"/>
                </a:lnTo>
                <a:lnTo>
                  <a:pt x="2522252" y="6106"/>
                </a:lnTo>
                <a:lnTo>
                  <a:pt x="2552282" y="0"/>
                </a:lnTo>
                <a:lnTo>
                  <a:pt x="2582313" y="6106"/>
                </a:lnTo>
                <a:lnTo>
                  <a:pt x="2606905" y="22733"/>
                </a:lnTo>
                <a:lnTo>
                  <a:pt x="2623521" y="47341"/>
                </a:lnTo>
                <a:lnTo>
                  <a:pt x="2629624" y="77390"/>
                </a:lnTo>
                <a:lnTo>
                  <a:pt x="2623521" y="107440"/>
                </a:lnTo>
                <a:lnTo>
                  <a:pt x="2606905" y="132047"/>
                </a:lnTo>
                <a:lnTo>
                  <a:pt x="2582313" y="148674"/>
                </a:lnTo>
                <a:lnTo>
                  <a:pt x="2552282" y="154781"/>
                </a:lnTo>
                <a:close/>
              </a:path>
              <a:path w="6342380" h="154940">
                <a:moveTo>
                  <a:pt x="2861650" y="154781"/>
                </a:moveTo>
                <a:lnTo>
                  <a:pt x="2831619" y="148674"/>
                </a:lnTo>
                <a:lnTo>
                  <a:pt x="2807027" y="132047"/>
                </a:lnTo>
                <a:lnTo>
                  <a:pt x="2790411" y="107440"/>
                </a:lnTo>
                <a:lnTo>
                  <a:pt x="2784308" y="77390"/>
                </a:lnTo>
                <a:lnTo>
                  <a:pt x="2790411" y="47341"/>
                </a:lnTo>
                <a:lnTo>
                  <a:pt x="2807027" y="22733"/>
                </a:lnTo>
                <a:lnTo>
                  <a:pt x="2831619" y="6106"/>
                </a:lnTo>
                <a:lnTo>
                  <a:pt x="2861650" y="0"/>
                </a:lnTo>
                <a:lnTo>
                  <a:pt x="2891680" y="6106"/>
                </a:lnTo>
                <a:lnTo>
                  <a:pt x="2916273" y="22733"/>
                </a:lnTo>
                <a:lnTo>
                  <a:pt x="2932889" y="47341"/>
                </a:lnTo>
                <a:lnTo>
                  <a:pt x="2938992" y="77390"/>
                </a:lnTo>
                <a:lnTo>
                  <a:pt x="2932889" y="107440"/>
                </a:lnTo>
                <a:lnTo>
                  <a:pt x="2916273" y="132047"/>
                </a:lnTo>
                <a:lnTo>
                  <a:pt x="2891680" y="148674"/>
                </a:lnTo>
                <a:lnTo>
                  <a:pt x="2861650" y="154781"/>
                </a:lnTo>
                <a:close/>
              </a:path>
              <a:path w="6342380" h="154940">
                <a:moveTo>
                  <a:pt x="3171017" y="154781"/>
                </a:moveTo>
                <a:lnTo>
                  <a:pt x="3140987" y="148674"/>
                </a:lnTo>
                <a:lnTo>
                  <a:pt x="3116395" y="132047"/>
                </a:lnTo>
                <a:lnTo>
                  <a:pt x="3099778" y="107440"/>
                </a:lnTo>
                <a:lnTo>
                  <a:pt x="3093676" y="77390"/>
                </a:lnTo>
                <a:lnTo>
                  <a:pt x="3099778" y="47341"/>
                </a:lnTo>
                <a:lnTo>
                  <a:pt x="3116395" y="22733"/>
                </a:lnTo>
                <a:lnTo>
                  <a:pt x="3140987" y="6106"/>
                </a:lnTo>
                <a:lnTo>
                  <a:pt x="3171017" y="0"/>
                </a:lnTo>
                <a:lnTo>
                  <a:pt x="3201048" y="6106"/>
                </a:lnTo>
                <a:lnTo>
                  <a:pt x="3225640" y="22733"/>
                </a:lnTo>
                <a:lnTo>
                  <a:pt x="3242257" y="47341"/>
                </a:lnTo>
                <a:lnTo>
                  <a:pt x="3248359" y="77390"/>
                </a:lnTo>
                <a:lnTo>
                  <a:pt x="3242257" y="107440"/>
                </a:lnTo>
                <a:lnTo>
                  <a:pt x="3225640" y="132047"/>
                </a:lnTo>
                <a:lnTo>
                  <a:pt x="3201048" y="148674"/>
                </a:lnTo>
                <a:lnTo>
                  <a:pt x="3171017" y="154781"/>
                </a:lnTo>
                <a:close/>
              </a:path>
              <a:path w="6342380" h="154940">
                <a:moveTo>
                  <a:pt x="3480385" y="154781"/>
                </a:moveTo>
                <a:lnTo>
                  <a:pt x="3450355" y="148674"/>
                </a:lnTo>
                <a:lnTo>
                  <a:pt x="3425762" y="132047"/>
                </a:lnTo>
                <a:lnTo>
                  <a:pt x="3409146" y="107440"/>
                </a:lnTo>
                <a:lnTo>
                  <a:pt x="3403043" y="77390"/>
                </a:lnTo>
                <a:lnTo>
                  <a:pt x="3409146" y="47341"/>
                </a:lnTo>
                <a:lnTo>
                  <a:pt x="3425762" y="22733"/>
                </a:lnTo>
                <a:lnTo>
                  <a:pt x="3450355" y="6106"/>
                </a:lnTo>
                <a:lnTo>
                  <a:pt x="3480385" y="0"/>
                </a:lnTo>
                <a:lnTo>
                  <a:pt x="3510416" y="6106"/>
                </a:lnTo>
                <a:lnTo>
                  <a:pt x="3535008" y="22733"/>
                </a:lnTo>
                <a:lnTo>
                  <a:pt x="3551624" y="47341"/>
                </a:lnTo>
                <a:lnTo>
                  <a:pt x="3557727" y="77390"/>
                </a:lnTo>
                <a:lnTo>
                  <a:pt x="3551624" y="107440"/>
                </a:lnTo>
                <a:lnTo>
                  <a:pt x="3535008" y="132047"/>
                </a:lnTo>
                <a:lnTo>
                  <a:pt x="3510416" y="148674"/>
                </a:lnTo>
                <a:lnTo>
                  <a:pt x="3480385" y="154781"/>
                </a:lnTo>
                <a:close/>
              </a:path>
              <a:path w="6342380" h="154940">
                <a:moveTo>
                  <a:pt x="3789753" y="154781"/>
                </a:moveTo>
                <a:lnTo>
                  <a:pt x="3759722" y="148674"/>
                </a:lnTo>
                <a:lnTo>
                  <a:pt x="3735130" y="132047"/>
                </a:lnTo>
                <a:lnTo>
                  <a:pt x="3718514" y="107440"/>
                </a:lnTo>
                <a:lnTo>
                  <a:pt x="3712411" y="77390"/>
                </a:lnTo>
                <a:lnTo>
                  <a:pt x="3718514" y="47341"/>
                </a:lnTo>
                <a:lnTo>
                  <a:pt x="3735130" y="22733"/>
                </a:lnTo>
                <a:lnTo>
                  <a:pt x="3759722" y="6106"/>
                </a:lnTo>
                <a:lnTo>
                  <a:pt x="3789753" y="0"/>
                </a:lnTo>
                <a:lnTo>
                  <a:pt x="3819783" y="6106"/>
                </a:lnTo>
                <a:lnTo>
                  <a:pt x="3844375" y="22733"/>
                </a:lnTo>
                <a:lnTo>
                  <a:pt x="3860992" y="47341"/>
                </a:lnTo>
                <a:lnTo>
                  <a:pt x="3867095" y="77390"/>
                </a:lnTo>
                <a:lnTo>
                  <a:pt x="3860992" y="107440"/>
                </a:lnTo>
                <a:lnTo>
                  <a:pt x="3844375" y="132047"/>
                </a:lnTo>
                <a:lnTo>
                  <a:pt x="3819783" y="148674"/>
                </a:lnTo>
                <a:lnTo>
                  <a:pt x="3789753" y="154781"/>
                </a:lnTo>
                <a:close/>
              </a:path>
              <a:path w="6342380" h="154940">
                <a:moveTo>
                  <a:pt x="4099120" y="154781"/>
                </a:moveTo>
                <a:lnTo>
                  <a:pt x="4069090" y="148674"/>
                </a:lnTo>
                <a:lnTo>
                  <a:pt x="4044498" y="132047"/>
                </a:lnTo>
                <a:lnTo>
                  <a:pt x="4027881" y="107440"/>
                </a:lnTo>
                <a:lnTo>
                  <a:pt x="4021778" y="77390"/>
                </a:lnTo>
                <a:lnTo>
                  <a:pt x="4027881" y="47341"/>
                </a:lnTo>
                <a:lnTo>
                  <a:pt x="4044498" y="22733"/>
                </a:lnTo>
                <a:lnTo>
                  <a:pt x="4069090" y="6106"/>
                </a:lnTo>
                <a:lnTo>
                  <a:pt x="4099120" y="0"/>
                </a:lnTo>
                <a:lnTo>
                  <a:pt x="4129151" y="6106"/>
                </a:lnTo>
                <a:lnTo>
                  <a:pt x="4153743" y="22733"/>
                </a:lnTo>
                <a:lnTo>
                  <a:pt x="4170359" y="47341"/>
                </a:lnTo>
                <a:lnTo>
                  <a:pt x="4176462" y="77390"/>
                </a:lnTo>
                <a:lnTo>
                  <a:pt x="4170359" y="107440"/>
                </a:lnTo>
                <a:lnTo>
                  <a:pt x="4153743" y="132047"/>
                </a:lnTo>
                <a:lnTo>
                  <a:pt x="4129151" y="148674"/>
                </a:lnTo>
                <a:lnTo>
                  <a:pt x="4099120" y="154781"/>
                </a:lnTo>
                <a:close/>
              </a:path>
              <a:path w="6342380" h="154940">
                <a:moveTo>
                  <a:pt x="4408488" y="154781"/>
                </a:moveTo>
                <a:lnTo>
                  <a:pt x="4378458" y="148674"/>
                </a:lnTo>
                <a:lnTo>
                  <a:pt x="4353865" y="132047"/>
                </a:lnTo>
                <a:lnTo>
                  <a:pt x="4337249" y="107440"/>
                </a:lnTo>
                <a:lnTo>
                  <a:pt x="4331146" y="77390"/>
                </a:lnTo>
                <a:lnTo>
                  <a:pt x="4337249" y="47341"/>
                </a:lnTo>
                <a:lnTo>
                  <a:pt x="4353865" y="22733"/>
                </a:lnTo>
                <a:lnTo>
                  <a:pt x="4378458" y="6106"/>
                </a:lnTo>
                <a:lnTo>
                  <a:pt x="4408488" y="0"/>
                </a:lnTo>
                <a:lnTo>
                  <a:pt x="4438518" y="6106"/>
                </a:lnTo>
                <a:lnTo>
                  <a:pt x="4463111" y="22733"/>
                </a:lnTo>
                <a:lnTo>
                  <a:pt x="4479727" y="47341"/>
                </a:lnTo>
                <a:lnTo>
                  <a:pt x="4485830" y="77390"/>
                </a:lnTo>
                <a:lnTo>
                  <a:pt x="4479727" y="107440"/>
                </a:lnTo>
                <a:lnTo>
                  <a:pt x="4463111" y="132047"/>
                </a:lnTo>
                <a:lnTo>
                  <a:pt x="4438518" y="148674"/>
                </a:lnTo>
                <a:lnTo>
                  <a:pt x="4408488" y="154781"/>
                </a:lnTo>
                <a:close/>
              </a:path>
              <a:path w="6342380" h="154940">
                <a:moveTo>
                  <a:pt x="4717856" y="154781"/>
                </a:moveTo>
                <a:lnTo>
                  <a:pt x="4687825" y="148674"/>
                </a:lnTo>
                <a:lnTo>
                  <a:pt x="4663233" y="132047"/>
                </a:lnTo>
                <a:lnTo>
                  <a:pt x="4646616" y="107440"/>
                </a:lnTo>
                <a:lnTo>
                  <a:pt x="4640514" y="77390"/>
                </a:lnTo>
                <a:lnTo>
                  <a:pt x="4646616" y="47341"/>
                </a:lnTo>
                <a:lnTo>
                  <a:pt x="4663233" y="22733"/>
                </a:lnTo>
                <a:lnTo>
                  <a:pt x="4687825" y="6106"/>
                </a:lnTo>
                <a:lnTo>
                  <a:pt x="4717856" y="0"/>
                </a:lnTo>
                <a:lnTo>
                  <a:pt x="4747886" y="6106"/>
                </a:lnTo>
                <a:lnTo>
                  <a:pt x="4772478" y="22733"/>
                </a:lnTo>
                <a:lnTo>
                  <a:pt x="4789095" y="47341"/>
                </a:lnTo>
                <a:lnTo>
                  <a:pt x="4795197" y="77390"/>
                </a:lnTo>
                <a:lnTo>
                  <a:pt x="4789095" y="107440"/>
                </a:lnTo>
                <a:lnTo>
                  <a:pt x="4772478" y="132047"/>
                </a:lnTo>
                <a:lnTo>
                  <a:pt x="4747886" y="148674"/>
                </a:lnTo>
                <a:lnTo>
                  <a:pt x="4717856" y="154781"/>
                </a:lnTo>
                <a:close/>
              </a:path>
              <a:path w="6342380" h="154940">
                <a:moveTo>
                  <a:pt x="5027223" y="154781"/>
                </a:moveTo>
                <a:lnTo>
                  <a:pt x="4997193" y="148674"/>
                </a:lnTo>
                <a:lnTo>
                  <a:pt x="4972600" y="132047"/>
                </a:lnTo>
                <a:lnTo>
                  <a:pt x="4955984" y="107440"/>
                </a:lnTo>
                <a:lnTo>
                  <a:pt x="4949881" y="77390"/>
                </a:lnTo>
                <a:lnTo>
                  <a:pt x="4955984" y="47341"/>
                </a:lnTo>
                <a:lnTo>
                  <a:pt x="4972600" y="22733"/>
                </a:lnTo>
                <a:lnTo>
                  <a:pt x="4997193" y="6106"/>
                </a:lnTo>
                <a:lnTo>
                  <a:pt x="5027223" y="0"/>
                </a:lnTo>
                <a:lnTo>
                  <a:pt x="5057254" y="6106"/>
                </a:lnTo>
                <a:lnTo>
                  <a:pt x="5081846" y="22733"/>
                </a:lnTo>
                <a:lnTo>
                  <a:pt x="5098462" y="47341"/>
                </a:lnTo>
                <a:lnTo>
                  <a:pt x="5104565" y="77390"/>
                </a:lnTo>
                <a:lnTo>
                  <a:pt x="5098462" y="107440"/>
                </a:lnTo>
                <a:lnTo>
                  <a:pt x="5081846" y="132047"/>
                </a:lnTo>
                <a:lnTo>
                  <a:pt x="5057254" y="148674"/>
                </a:lnTo>
                <a:lnTo>
                  <a:pt x="5027223" y="154781"/>
                </a:lnTo>
                <a:close/>
              </a:path>
              <a:path w="6342380" h="154940">
                <a:moveTo>
                  <a:pt x="5336591" y="154781"/>
                </a:moveTo>
                <a:lnTo>
                  <a:pt x="5306560" y="148674"/>
                </a:lnTo>
                <a:lnTo>
                  <a:pt x="5281968" y="132047"/>
                </a:lnTo>
                <a:lnTo>
                  <a:pt x="5265352" y="107440"/>
                </a:lnTo>
                <a:lnTo>
                  <a:pt x="5259249" y="77390"/>
                </a:lnTo>
                <a:lnTo>
                  <a:pt x="5265352" y="47341"/>
                </a:lnTo>
                <a:lnTo>
                  <a:pt x="5281968" y="22733"/>
                </a:lnTo>
                <a:lnTo>
                  <a:pt x="5306560" y="6106"/>
                </a:lnTo>
                <a:lnTo>
                  <a:pt x="5336591" y="0"/>
                </a:lnTo>
                <a:lnTo>
                  <a:pt x="5366621" y="6106"/>
                </a:lnTo>
                <a:lnTo>
                  <a:pt x="5391213" y="22733"/>
                </a:lnTo>
                <a:lnTo>
                  <a:pt x="5407830" y="47341"/>
                </a:lnTo>
                <a:lnTo>
                  <a:pt x="5413933" y="77390"/>
                </a:lnTo>
                <a:lnTo>
                  <a:pt x="5407830" y="107440"/>
                </a:lnTo>
                <a:lnTo>
                  <a:pt x="5391213" y="132047"/>
                </a:lnTo>
                <a:lnTo>
                  <a:pt x="5366621" y="148674"/>
                </a:lnTo>
                <a:lnTo>
                  <a:pt x="5336591" y="154781"/>
                </a:lnTo>
                <a:close/>
              </a:path>
              <a:path w="6342380" h="154940">
                <a:moveTo>
                  <a:pt x="5645958" y="154781"/>
                </a:moveTo>
                <a:lnTo>
                  <a:pt x="5615928" y="148674"/>
                </a:lnTo>
                <a:lnTo>
                  <a:pt x="5591336" y="132047"/>
                </a:lnTo>
                <a:lnTo>
                  <a:pt x="5574719" y="107440"/>
                </a:lnTo>
                <a:lnTo>
                  <a:pt x="5568616" y="77390"/>
                </a:lnTo>
                <a:lnTo>
                  <a:pt x="5574719" y="47341"/>
                </a:lnTo>
                <a:lnTo>
                  <a:pt x="5591336" y="22733"/>
                </a:lnTo>
                <a:lnTo>
                  <a:pt x="5615928" y="6106"/>
                </a:lnTo>
                <a:lnTo>
                  <a:pt x="5645958" y="0"/>
                </a:lnTo>
                <a:lnTo>
                  <a:pt x="5675989" y="6106"/>
                </a:lnTo>
                <a:lnTo>
                  <a:pt x="5700581" y="22733"/>
                </a:lnTo>
                <a:lnTo>
                  <a:pt x="5717198" y="47341"/>
                </a:lnTo>
                <a:lnTo>
                  <a:pt x="5723300" y="77390"/>
                </a:lnTo>
                <a:lnTo>
                  <a:pt x="5717198" y="107440"/>
                </a:lnTo>
                <a:lnTo>
                  <a:pt x="5700581" y="132047"/>
                </a:lnTo>
                <a:lnTo>
                  <a:pt x="5675989" y="148674"/>
                </a:lnTo>
                <a:lnTo>
                  <a:pt x="5645958" y="154781"/>
                </a:lnTo>
                <a:close/>
              </a:path>
              <a:path w="6342380" h="154940">
                <a:moveTo>
                  <a:pt x="5955326" y="154781"/>
                </a:moveTo>
                <a:lnTo>
                  <a:pt x="5925296" y="148674"/>
                </a:lnTo>
                <a:lnTo>
                  <a:pt x="5900703" y="132047"/>
                </a:lnTo>
                <a:lnTo>
                  <a:pt x="5884087" y="107440"/>
                </a:lnTo>
                <a:lnTo>
                  <a:pt x="5877984" y="77390"/>
                </a:lnTo>
                <a:lnTo>
                  <a:pt x="5884087" y="47341"/>
                </a:lnTo>
                <a:lnTo>
                  <a:pt x="5900703" y="22733"/>
                </a:lnTo>
                <a:lnTo>
                  <a:pt x="5925296" y="6106"/>
                </a:lnTo>
                <a:lnTo>
                  <a:pt x="5955326" y="0"/>
                </a:lnTo>
                <a:lnTo>
                  <a:pt x="5985356" y="6106"/>
                </a:lnTo>
                <a:lnTo>
                  <a:pt x="6009949" y="22733"/>
                </a:lnTo>
                <a:lnTo>
                  <a:pt x="6026565" y="47341"/>
                </a:lnTo>
                <a:lnTo>
                  <a:pt x="6032668" y="77390"/>
                </a:lnTo>
                <a:lnTo>
                  <a:pt x="6026565" y="107440"/>
                </a:lnTo>
                <a:lnTo>
                  <a:pt x="6009949" y="132047"/>
                </a:lnTo>
                <a:lnTo>
                  <a:pt x="5985356" y="148674"/>
                </a:lnTo>
                <a:lnTo>
                  <a:pt x="5955326" y="154781"/>
                </a:lnTo>
                <a:close/>
              </a:path>
              <a:path w="6342380" h="154940">
                <a:moveTo>
                  <a:pt x="6264694" y="154781"/>
                </a:moveTo>
                <a:lnTo>
                  <a:pt x="6234663" y="148674"/>
                </a:lnTo>
                <a:lnTo>
                  <a:pt x="6210071" y="132047"/>
                </a:lnTo>
                <a:lnTo>
                  <a:pt x="6193454" y="107440"/>
                </a:lnTo>
                <a:lnTo>
                  <a:pt x="6187352" y="77390"/>
                </a:lnTo>
                <a:lnTo>
                  <a:pt x="6193454" y="47341"/>
                </a:lnTo>
                <a:lnTo>
                  <a:pt x="6210071" y="22733"/>
                </a:lnTo>
                <a:lnTo>
                  <a:pt x="6234663" y="6106"/>
                </a:lnTo>
                <a:lnTo>
                  <a:pt x="6264694" y="0"/>
                </a:lnTo>
                <a:lnTo>
                  <a:pt x="6294724" y="6106"/>
                </a:lnTo>
                <a:lnTo>
                  <a:pt x="6319316" y="22733"/>
                </a:lnTo>
                <a:lnTo>
                  <a:pt x="6335933" y="47341"/>
                </a:lnTo>
                <a:lnTo>
                  <a:pt x="6342035" y="77390"/>
                </a:lnTo>
                <a:lnTo>
                  <a:pt x="6335933" y="107440"/>
                </a:lnTo>
                <a:lnTo>
                  <a:pt x="6319316" y="132047"/>
                </a:lnTo>
                <a:lnTo>
                  <a:pt x="6294724" y="148674"/>
                </a:lnTo>
                <a:lnTo>
                  <a:pt x="6264694" y="154781"/>
                </a:lnTo>
                <a:close/>
              </a:path>
            </a:pathLst>
          </a:custGeom>
          <a:solidFill>
            <a:srgbClr val="F7CF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685800" y="495300"/>
            <a:ext cx="17145001" cy="112620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600" i="0" cap="all" dirty="0" smtClean="0">
                <a:solidFill>
                  <a:srgbClr val="B23634"/>
                </a:solidFill>
              </a:rPr>
              <a:t>Конкурентоспособность и </a:t>
            </a:r>
            <a:r>
              <a:rPr lang="ru-RU" sz="2600" b="1" i="0" cap="all" dirty="0" smtClean="0">
                <a:solidFill>
                  <a:srgbClr val="B23634"/>
                </a:solidFill>
              </a:rPr>
              <a:t>Востребованность ГЧП-специалистов.</a:t>
            </a:r>
            <a:br>
              <a:rPr lang="ru-RU" sz="2600" b="1" i="0" cap="all" dirty="0" smtClean="0">
                <a:solidFill>
                  <a:srgbClr val="B23634"/>
                </a:solidFill>
              </a:rPr>
            </a:br>
            <a:r>
              <a:rPr lang="ru-RU" sz="2600" i="0" cap="all" dirty="0" smtClean="0">
                <a:solidFill>
                  <a:srgbClr val="B23634"/>
                </a:solidFill>
              </a:rPr>
              <a:t>Наш подход к позиционированию профессиональной роли на рынке труда</a:t>
            </a:r>
            <a:endParaRPr lang="ru-RU" sz="2600" b="1" i="0" cap="all" dirty="0">
              <a:solidFill>
                <a:srgbClr val="B23634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18534952"/>
              </p:ext>
            </p:extLst>
          </p:nvPr>
        </p:nvGraphicFramePr>
        <p:xfrm>
          <a:off x="2078884" y="1866900"/>
          <a:ext cx="13701677" cy="7106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39077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685799" y="266700"/>
            <a:ext cx="17145001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600" b="1" i="0" cap="all" dirty="0" smtClean="0">
                <a:solidFill>
                  <a:srgbClr val="B23634"/>
                </a:solidFill>
              </a:rPr>
              <a:t>Структура профиля кандидата </a:t>
            </a:r>
            <a:br>
              <a:rPr lang="ru-RU" sz="2600" b="1" i="0" cap="all" dirty="0" smtClean="0">
                <a:solidFill>
                  <a:srgbClr val="B23634"/>
                </a:solidFill>
              </a:rPr>
            </a:br>
            <a:r>
              <a:rPr lang="ru-RU" sz="2600" b="1" i="0" cap="all" dirty="0" smtClean="0">
                <a:solidFill>
                  <a:srgbClr val="B23634"/>
                </a:solidFill>
              </a:rPr>
              <a:t>на примере позиции финансовый менеджер/ аналитик ГЧП проектов</a:t>
            </a:r>
            <a:endParaRPr lang="ru-RU" sz="2600" b="1" i="0" cap="all" dirty="0">
              <a:solidFill>
                <a:srgbClr val="B23634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5799" y="1790700"/>
            <a:ext cx="17145001" cy="825867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</a:rPr>
              <a:t>Наш </a:t>
            </a:r>
            <a:r>
              <a:rPr lang="ru-RU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кандидат принимал непосредственное участие в реализации значимых инфраструктурных </a:t>
            </a: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</a:rPr>
              <a:t>проектах. </a:t>
            </a:r>
            <a:endParaRPr lang="ru-RU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Стаж </a:t>
            </a: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</a:rPr>
              <a:t>работы в проектном финансировании, проектах ГЧП и концессии </a:t>
            </a:r>
            <a:r>
              <a:rPr lang="ru-RU" b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8 </a:t>
            </a: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</a:rPr>
              <a:t>лет. </a:t>
            </a:r>
            <a:endParaRPr lang="ru-RU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b="1" dirty="0">
                <a:solidFill>
                  <a:srgbClr val="B2363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Специализация:</a:t>
            </a: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корпоративные финансы, финансовые модели, схемы финансирования, налоговое планирование, в 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том числе- в 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</a:rPr>
              <a:t>ГЧП и </a:t>
            </a: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концессиях.</a:t>
            </a:r>
            <a:endParaRPr lang="ru-RU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800"/>
              </a:spcAft>
            </a:pPr>
            <a:r>
              <a:rPr lang="ru-RU" b="1" dirty="0" smtClean="0">
                <a:solidFill>
                  <a:srgbClr val="B2363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Наибольший </a:t>
            </a:r>
            <a:r>
              <a:rPr lang="ru-RU" b="1" dirty="0">
                <a:solidFill>
                  <a:srgbClr val="B2363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опыт</a:t>
            </a:r>
            <a:r>
              <a:rPr lang="ru-RU" dirty="0">
                <a:solidFill>
                  <a:srgbClr val="B2363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 </a:t>
            </a:r>
            <a:r>
              <a:rPr lang="ru-RU" b="1" dirty="0">
                <a:solidFill>
                  <a:srgbClr val="B2363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приобретен в отраслях: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транспортная инфраструктура, социальная инфраструктура (здравоохранение, культура).</a:t>
            </a:r>
            <a:endParaRPr lang="ru-RU" dirty="0">
              <a:latin typeface="Arial Narrow" panose="020B0606020202030204" pitchFamily="34" charset="0"/>
              <a:ea typeface="Times New Roman" panose="02020603050405020304" pitchFamily="18" charset="0"/>
              <a:cs typeface="Arial Narrow" panose="020B0606020202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Высшее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финансовое образование, английский язык - свободный уровень (в том числе-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профессиональный). 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Рассматриваются предложения в Москве и Санкт-Петербурге.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solidFill>
                  <a:srgbClr val="B2363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Основные компетенции 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(кратко):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marR="71755">
              <a:spcAft>
                <a:spcPts val="0"/>
              </a:spcAft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 </a:t>
            </a:r>
            <a:endParaRPr lang="ru-RU" dirty="0">
              <a:latin typeface="Arial Narrow" panose="020B0606020202030204" pitchFamily="34" charset="0"/>
              <a:ea typeface="Times New Roman" panose="02020603050405020304" pitchFamily="18" charset="0"/>
              <a:cs typeface="Arial Narrow" panose="020B0606020202030204" pitchFamily="34" charset="0"/>
            </a:endParaRPr>
          </a:p>
          <a:p>
            <a:pPr marL="342900" marR="71755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структура финансирования, платежный механизм, налоговые аспекты, разработка финансовой модели и схем проектов ГЧП и концессии</a:t>
            </a:r>
            <a:endParaRPr lang="ru-RU" dirty="0">
              <a:latin typeface="Arial Narrow" panose="020B0606020202030204" pitchFamily="34" charset="0"/>
              <a:ea typeface="Times New Roman" panose="02020603050405020304" pitchFamily="18" charset="0"/>
              <a:cs typeface="Arial Narrow" panose="020B0606020202030204" pitchFamily="34" charset="0"/>
            </a:endParaRPr>
          </a:p>
          <a:p>
            <a:pPr marL="342900" marR="71755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налоговый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анализ сделок проектного финансирования</a:t>
            </a:r>
            <a:endParaRPr lang="ru-RU" dirty="0">
              <a:latin typeface="Arial Narrow" panose="020B0606020202030204" pitchFamily="34" charset="0"/>
              <a:ea typeface="Times New Roman" panose="02020603050405020304" pitchFamily="18" charset="0"/>
              <a:cs typeface="Arial Narrow" panose="020B0606020202030204" pitchFamily="34" charset="0"/>
            </a:endParaRPr>
          </a:p>
          <a:p>
            <a:pPr marL="342900" marR="71755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 smtClean="0">
                <a:latin typeface="Calibri" panose="020F050202020403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финансовое </a:t>
            </a: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Arial Narrow" panose="020B0606020202030204" pitchFamily="34" charset="0"/>
              </a:rPr>
              <a:t>консультирование при подготовке к конкурсам по законодательству о ГЧП и концессиях;</a:t>
            </a:r>
            <a:endParaRPr lang="ru-RU" dirty="0">
              <a:latin typeface="Arial Narrow" panose="020B0606020202030204" pitchFamily="34" charset="0"/>
              <a:ea typeface="Times New Roman" panose="02020603050405020304" pitchFamily="18" charset="0"/>
              <a:cs typeface="Arial Narrow" panose="020B0606020202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анализ ключевой проектной документации (кредитное соглашение, соглашение о субординированном займе, соглашение с оператором, генеральным подрядчиком, соглашение о ГЧП)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due diligence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проектов ГЧП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взаимодействие с банками по вопросам привлечения заемного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финансирования.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>
              <a:spcAft>
                <a:spcPts val="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Ранее занимаемые должности: 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старший консультант в аудиторских компаниях большой четверки, сфера ответственности – проекты ГЧП и концессии, сделки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M&amp;A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инвестиции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менеджер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проекта в департаменте проектного финансирования в одном из крупнейших банков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финансовый менеджер на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проектах в сфере транспортной инфраструктуры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Карьерные приоритеты и мотивация: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Реальные инфраструктурные проекты, особенно интересны сферы строительства, здравоохранения,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Консалтинговые компании (отделы проектного финансирования).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Инвестиционные фонды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банки.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приоритете интересные и амбициозные задачи.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934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835</Words>
  <Application>Microsoft Office PowerPoint</Application>
  <PresentationFormat>Произвольный</PresentationFormat>
  <Paragraphs>108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7" baseType="lpstr">
      <vt:lpstr>Arial</vt:lpstr>
      <vt:lpstr>Arial Black</vt:lpstr>
      <vt:lpstr>Arial Narrow</vt:lpstr>
      <vt:lpstr>Bookman Old Style</vt:lpstr>
      <vt:lpstr>Calibri</vt:lpstr>
      <vt:lpstr>Noto Sans</vt:lpstr>
      <vt:lpstr>Symbol</vt:lpstr>
      <vt:lpstr>Times New Roman</vt:lpstr>
      <vt:lpstr>Verdana</vt:lpstr>
      <vt:lpstr>Wingdings</vt:lpstr>
      <vt:lpstr>Office Theme</vt:lpstr>
      <vt:lpstr>Презентация PowerPoint</vt:lpstr>
      <vt:lpstr>Требования, предъявляемые к кандидатам в организациях различного типа  (по наблюдениям практики  Infrastaff)</vt:lpstr>
      <vt:lpstr>«Т-компетенции» ГЧП специалиста</vt:lpstr>
      <vt:lpstr>Особенности рынка труда ГЧП специалистов. Зачем нужен «кадровый резерв»?</vt:lpstr>
      <vt:lpstr>Конкурентоспособность и Востребованность ГЧП-специалистов. Наш подход к позиционированию профессиональной роли на рынке труда</vt:lpstr>
      <vt:lpstr>Структура профиля кандидата  на примере позиции финансовый менеджер/ аналитик ГЧП проектов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Русский вариант</dc:title>
  <dc:creator>diana_esem</dc:creator>
  <cp:keywords>DAEKArrUWJQ,BABYOzRjRIg</cp:keywords>
  <cp:lastModifiedBy>Диана Есембекова</cp:lastModifiedBy>
  <cp:revision>19</cp:revision>
  <dcterms:created xsi:type="dcterms:W3CDTF">2020-10-08T11:14:20Z</dcterms:created>
  <dcterms:modified xsi:type="dcterms:W3CDTF">2020-10-13T09:39:14Z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2020-10-08T00:00:00Z</vt:filetime>
  </property>
  <property fmtid="{D5CDD505-2E9C-101B-9397-08002B2CF9AE}" pid="3" name="Creator">
    <vt:lpwstr>Canva</vt:lpwstr>
  </property>
  <property fmtid="{D5CDD505-2E9C-101B-9397-08002B2CF9AE}" pid="4" name="LastSaved">
    <vt:filetime>2020-10-08T00:00:00Z</vt:filetime>
  </property>
</Properties>
</file>